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62" r:id="rId2"/>
    <p:sldId id="370" r:id="rId3"/>
    <p:sldId id="371" r:id="rId4"/>
    <p:sldId id="372" r:id="rId5"/>
    <p:sldId id="373" r:id="rId6"/>
    <p:sldId id="374" r:id="rId7"/>
    <p:sldId id="375" r:id="rId8"/>
    <p:sldId id="376" r:id="rId9"/>
    <p:sldId id="377" r:id="rId10"/>
    <p:sldId id="378" r:id="rId11"/>
    <p:sldId id="379" r:id="rId12"/>
    <p:sldId id="380" r:id="rId13"/>
    <p:sldId id="381" r:id="rId14"/>
    <p:sldId id="382" r:id="rId15"/>
    <p:sldId id="383" r:id="rId16"/>
    <p:sldId id="384" r:id="rId17"/>
    <p:sldId id="385" r:id="rId18"/>
    <p:sldId id="386" r:id="rId19"/>
    <p:sldId id="387" r:id="rId20"/>
    <p:sldId id="388" r:id="rId21"/>
    <p:sldId id="389" r:id="rId22"/>
    <p:sldId id="390" r:id="rId23"/>
    <p:sldId id="391" r:id="rId24"/>
    <p:sldId id="392" r:id="rId25"/>
    <p:sldId id="393" r:id="rId26"/>
    <p:sldId id="394" r:id="rId27"/>
    <p:sldId id="395" r:id="rId28"/>
    <p:sldId id="396" r:id="rId29"/>
    <p:sldId id="397" r:id="rId30"/>
    <p:sldId id="398" r:id="rId31"/>
    <p:sldId id="399" r:id="rId32"/>
    <p:sldId id="400" r:id="rId33"/>
    <p:sldId id="401" r:id="rId34"/>
    <p:sldId id="402" r:id="rId35"/>
    <p:sldId id="403" r:id="rId36"/>
    <p:sldId id="404" r:id="rId37"/>
    <p:sldId id="405" r:id="rId38"/>
    <p:sldId id="406" r:id="rId39"/>
    <p:sldId id="407" r:id="rId40"/>
    <p:sldId id="408" r:id="rId41"/>
    <p:sldId id="409" r:id="rId42"/>
    <p:sldId id="410" r:id="rId43"/>
    <p:sldId id="411" r:id="rId44"/>
    <p:sldId id="412" r:id="rId45"/>
    <p:sldId id="413" r:id="rId46"/>
    <p:sldId id="414" r:id="rId47"/>
    <p:sldId id="415" r:id="rId48"/>
    <p:sldId id="416" r:id="rId49"/>
    <p:sldId id="417" r:id="rId50"/>
    <p:sldId id="369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794"/>
  </p:normalViewPr>
  <p:slideViewPr>
    <p:cSldViewPr snapToGrid="0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17:45.855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22436 3145 21655,'-14'-33'2698,"-3"0"-2248,-1 5 0,-2 2 179,-2 4 1,1 1-1,-3 3-179,3 1-90,-1 1-90,2 3 0,-4 3-180,-3 5-90,-9 3 0,-9 2 0,-8 11 0,-8 3-1633,0 12 1633,30-13 0,1 1 0,-27 17-945,8 0 945,7-1-260,9-2 260,9 0 0,6 0 0,9 2 0,4 1 1404,10-1-1404,9 15 1086,4-14-1086,6 8 0,-4-19 348,0-2-348,2-3 0,-1 0 0,1 1 0,-2-1 0,3 0 0,-1-2 0,2 0 0,3-1 0,-3-1 0,3 1 0,-3 1 0,-1 0 0,-1 4 0,-4 3 0,6 17 0,-7 12 0,-2 0 0,-10-15 0,-3-1 0,-6 4 0,-2 14 0,-8-18 0,-3 1 0,-7-2-3392,-17 8 3392,5-12 0,-15 4 0,-6-21 0,14-5 0,-10-6 0,14-4 0,14-4 0,-4-5 0,15-2 3392,5-1-3392,4 1 0,5 0 0,0 0 0,0 2 0,0 0-450,0 5-2428,0 3-1890,9 3 4768,0 9 0,13 1 0,-1 8 0</inkml:trace>
  <inkml:trace contextRef="#ctx0" brushRef="#br0" timeOffset="454">22172 3938 22644,'10'-29'3058,"0"4"-1619,4 2-629,2 12-180,30 9-630,-1 13 0,2 6 0,2 4-656,-13-6 1,-2 2 655,13 9 0,-1 2 0,-13-7 0,-3 1 0,-1 2 0,-1 1 0,-3 0 0,-1 1 0,16 20 0,-7-5 0,-9-9 0,-6-8 0,-7-11 0,-6-9 0,-3-14 0,-7-10 0,-2-15 0,-7-19 0,7 21 0,1-2-554,2-7 1,0-1 553,-1-3 0,1-2 0,3-2 0,1-2-854,-2 0 1,0 0 853,2 0 0,0 0-552,0 1 0,0 2 552,0 4 0,0 1 0,0 5 0,0-1 0,0-3 0,0 2 0,0-12 0,0-5 0,0 35 739,0 8-1908,0 7 301,2 6-661,4 7 1991,13 5 0,2 1 1,8 4-1</inkml:trace>
  <inkml:trace contextRef="#ctx0" brushRef="#br0" timeOffset="802">23272 3125 20039,'21'-16'3598,"-3"1"-1289,-9 0-1500,-4 2-49,-5 0-760,-4 3 256,0 5-256,-4 0 810,3 12-810,-4 4 0,8 13 0,-5 28 0,10-9-3392,2 16 3392,8-23-256,3-8 256,7-6 0,-1-11 0,3-4 0,-3-16 0,-3-7 0,-4-17 3266,-4-28-3266,-15 24 0,-4 0 0,3-1 0,-5 2-365,-7 2 0,-3 4 365,-16-6 0,-4 9 0,0 6 0,3 6 0,3 7-990,-9 13-89,12 13-90,-5 15-270,16 13-450,11 12-540,2 6 2429,7-27 0,0 0 0,2 0 0,0 0 0,1 1 0,1 0 0</inkml:trace>
  <inkml:trace contextRef="#ctx0" brushRef="#br0" timeOffset="1040">23252 3694 21655,'21'26'4857,"-3"-4"-3778,-6-6-89,-2-9-990,2 2 0,-2-3 0,6 9 0,15 16 0,-5 0 0,13 21-235,-11-4 235,1 11 0,-16-27 0,0 0 0,0 1 0,-1 0 0,-1-2 0,0 2 0,1 8 0,0-1 0,2 14 0,-1 7 0,-11-34-810,-2-6-809,0-11-2788,-4-30 4407,3-16 0,2 2 0,2-3 0,1 0 0,1 0 0</inkml:trace>
  <inkml:trace contextRef="#ctx0" brushRef="#br0" timeOffset="2209">24036 3368 19233,'0'-43'3868,"-6"5"-1636,1 7-1602,-5 8 435,6 6-885,-3 4 145,6 3-325,-3 2 1048,6 6-1048,2-1 0,2 3 0,2 0 0,0 0 0,-1-2 0,-1-1 0,-2-4 0,-2-1 0,0-2 0,-2-2 0,0-1 0,-6 0 0,-2-2 0,-10 13 0,2 8 0,-1 17 0,6 10 0,5 6 0,2 1 0,4 1 0,2-3 0,17 11 0,18-17 0,8-3 0,13-22 0,-11-16 0,1-9 0,-1-15-295,-2-11 295,-6-9 0,-21 23 0,-2-1 0,-2-1 0,-1 0 0,7-30 0,-6 6 0,-6 13 0,-4 1 0,-2 20 0,0 2 295,0 25-295,2 11 0,0 17 0,2 12 0,-2 12-138,0-25 1,-2 4 137,0 18 0,-1 2-1177,0-12 0,-1 0 1177,-2 15 0,-3 0 0,0-20 0,-2-2-373,-10 14 1,-3-1 372,3-15 0,0-2 0,-6 9 0,0-4 0,-11 3-359,5-8 359,5-10 179,6-5-179,14-15 2068,26-20-2068,11-4 0,6-3 0,7 0 0,0 7 0,1 3-50,1-1 0,-1 2 50,0 4 0,-4 4 477,12 10-477,-22 2 0,-1 3 0,11 7 0,9 17 0,-30-14 0,-5-3 0,-11-5 1109,0-27-1109,3-30 0,5-18-1587,-5 16 1,1-3 1586,0 3 0,1 0 0,0-4 0,0 0-673,1-2 0,-1 1 673,-1 1 0,0 0-162,-2 5 1,-1 0 161,-3 3 0,0 1 0,-2 4 0,-1 2 0,-8-30 0,-2 7 0,-7 13 0,0 8 0,1 11 0,7 8 2423,2 5-2423,12 19 1840,2 5-1840,8 15 579,17 26-579,-2-6 0,-6-5 0,6 14 0,2 9 0,-5 7 0,-11 3-309,-14-23 1,-6 6-1,-5 3 1,-4 3 0,-2 2-1,-2 2 1,0-1 0,1 0-1,2-1 1,3-3 0,4-4 308,5 6 0,4-3 0,2-2 0,2 0 0,-1-1 0,-2 1 0,-3 1 0,-7 3 0,-4-3 0,-3 5 0,-5 4 0,-2 2 0,-1 0 0,-2-2 0,0-3 0,0-5 0,1-6 0,2-9 0,3-10 0,-14 9 0,2-15-1799,-13 1 1799,50-70 0,14-21 0,-6 13 0,2-3 0,2 1 0,-1 1 0,0-1 0</inkml:trace>
  <inkml:trace contextRef="#ctx0" brushRef="#br0" timeOffset="2580">25912 3252 22644,'10'-62'2699,"-2"4"-1800,-2 7 0,-4 5-179,0 8-180,-2 5-360,2 8-180,0 4 0,2 6 0,-2 5 0,2 3 0,-3 2 0,0 6 0,-1 12 0,0 19 0,-3 24 0,0-17 0,-1 4-408,-1 6 1,-2 4 407,0 5 0,0 6-798,0-3 1,0 6 0,1-4 797,1-13 0,0-2 0,0 2 0,-1 12 0,1 3 0,0-6 0,0-1 0,0-4-640,1-5 0,0-2 640,2-6 0,-1-3-13,-4 26 13,6-16 0,-2-15 497,3-10-4185,0-36 3688,0-49 0,1 26 0,1-2 0,0-15 0,1 0 0</inkml:trace>
  <inkml:trace contextRef="#ctx0" brushRef="#br0" timeOffset="3109">25363 2769 19316,'-32'-15'4497,"1"-3"-3687,1 2 179,3 1 1,3 3-181,4 4-269,4 0-270,7 5 0,5 1-180,14 2-90,12 5 0,22 3 0,-10-1 0,3 1-388,9 1 1,6 0 387,6-1 0,7 1 0,-3-1-556,-12-2 0,-1 0 0,1-1 556,15 0 0,2 0 0,-5-1 0,0 2 0,-6-3 0,-6-2 0,-3 0-538,-6 1 0,-3 0 538,22-2 0,-16 0 0,-9 0 190,-15 0-3248,-13 0 2275,-15 5 783,-14 0 0,-4 10 0,-3 1 0</inkml:trace>
  <inkml:trace contextRef="#ctx0" brushRef="#br0" timeOffset="5303">21254 2809 21205,'-23'0'3148,"5"0"-2608,4 0-1,8 0-89,2 0 360,4 0-630,11 0-90,2 0 89,14 0-89,1 0 0,4 0 0,3 0 0,2 0-90,-1 0 0,3 0 90,-1 0-90,3 0 0,3 0 0,1 5 0,6 1 0,2 4 0,-13-5 0,2 0-498,23 5 498,-21-7 0,0 0 0,18 1 0,-1-4 0,-3 0 0,-5 0 0,-4 0 90,-8 0-1,-9 0 1,-6 0 0,-5 0-90,-5-2 0,0-3 0,-4 2 90,4-2-90,-1 5 499,1-2-409,4-3-90,-7-1 0,1 1 90,-8 3-90,-2 2 0,2 0 0,0 0 0,4 0 0,2 0 0,2 0 0,13 0 0,-8-3 0,7 3 0,-12-5 90,-2 3-90,-2-1 0,-2 0 0,-2 3 0,-4 0 90,0 0-90,0 0 0,2 0 0,2 0 0,4 0 0,1 0 0,-1 0 90,0 0-90,-2 0 0,0 0 90,-3 0-90,-2 0 0,-3 0 0,0-2 0,0-1 0,0 10 0,0-1 0,0 14 0,0-4 0,0 4 0,0-5 0,0 3 0,0-5 0,0-1 0,0-1 0,0 1 0,0 1 0,0 0 0,0-1 0,0 1 0,0-2 0,0 1 0,2 0 0,-1-1 0,1 2 0,-2-3 0,0 2 0,0 1 0,0 9 0,0-5 0,0 5 0,0-7 0,1 1 0,2-3 0,1-6 0,-2 5 0,0-6-180,-2 6-180,0-6-270,0-1-3058,0-5 1440,-4-9 2248,3-5 0,-2-11 0,3-4 0</inkml:trace>
  <inkml:trace contextRef="#ctx0" brushRef="#br0" timeOffset="6401">22350 2921 18776,'-9'-5'3778,"-1"-2"-3508,9 6 270,-3-3-270,4 1 269,0 0 1440,0 1-1799,2 2 0,9 0-90,3 0 0,10 0 90,27 0-180,-18 0 0,23 0 0,-30 0 0,1 0 0,-5 0 0,2 0 0,-3 0 90,3 0 0,-2 0 899,32 0-899,-30 0 0,18 0 0,-36 0-90,-2 0 0,-1 0 0,0 0 0,-1 0 0,2 0 90,-1 0-5127,-1 0-4794,-11 0 8713,3 0 0,-10 0 0,6 0 1</inkml:trace>
  <inkml:trace contextRef="#ctx0" brushRef="#br0" timeOffset="11742">7017 2870 26422,'-12'17'719,"-2"4"-539,-2 12-90,-5 5-90,1 6 0,-3-1 90,3-2-90,2-5 90,0-8 90,1-6 0,1-11 90,2-4 0,0-9-180,1-8-90,7-10 0,0-14 0,8-9 0,6-10 0,8-8-1009,-3 28 0,2-1 1009,4 0 0,3-1 0,2 1 0,3 0 0,2 2 0,1 2 0,1 3 0,1 1 0,0 3 0,-1 3-48,29-6 48,-6 18 0,-5 21 0,-6 25-134,-23-11 1,-2 5 133,-2 7 0,-3 3-277,-1 5 0,-2 5 277,-4 2 0,-1 6 0,-2-3 44,-1-11 1,-1-1 0,-1 1-45,-1 14 0,0 3 0,-2-5 0,-3 4 0,-2-4 0,-2-2 0,-2-2 0,-1-4 0,-1-2-586,-2-3 1,-2-3 585,-2-4 0,-3-2 22,0-3 0,-3-3-22,-1-4 0,-3-3 0,0-4 0,-2-3 0,-1-5 0,0-4 0,-1-2 0,-1-5 0,0-6 0,1-5 79,0-6 0,1-4-79,-1-8 0,1-6-591,0-8 1,3-5 590,-1-6 0,1-7 0,11 15 0,0-4 0,1-3 0,1-1-181,0-3 0,1-2 0,0 0 1,1-1 180,0 0 0,0 0 0,1 0 0,2 0-159,1 3 1,1 1-1,2 0 1,0 2 158,2-14 0,1 1 0,1 5-92,0 15 1,0 3 0,1-1 91,1-15 0,0-2 0,0 8 870,-1 10 0,2 7-3389,7-17 2910,6 42-2999,12 40 2608,11 10 0,-12-11 0,0 2 0,3 2 0,0 0 0</inkml:trace>
  <inkml:trace contextRef="#ctx0" brushRef="#br0" timeOffset="12217">7382 3267 23454,'-8'-21'3058,"4"-3"-2249,0 4-179,8-2 0,2 7-630,6 4 0,8 4 0,7 9 0,11 13 0,9 13-321,-19-6 0,1 2 321,2 6 0,-1 3-840,4 5 1,-1 1 839,0 5 0,-1 1 0,2 2 0,-3 1 0,-1 0 0,-2 0 0,-1-2 0,-2 0-547,-3-3 0,-1-2 547,-2-4 0,-2-3-429,14 22 429,-9-13 427,-5-14-427,-9-23 1446,-10-20-1446,-7-26 0,-7-24 0,6 22 0,0-6 0,-1-5-156,0-5 0,1-7 1,-1-1-1,1 3 156,2 9 0,-1 1 0,1 0 0,0-1-548,-2-11 1,1-3 0,0 2 0,3 8 547,1-5 0,3 6 0,-1 4 0,1 2-820,1 9 0,2 3 820,-1-27 0,0 20 0,0 5 73,0 20-1872,0 3 2013,1 24-10045,5 8 9392,6 14 1,10 5 0,6 5 0</inkml:trace>
  <inkml:trace contextRef="#ctx0" brushRef="#br0" timeOffset="12951">8341 2815 24623,'-12'-24'2878,"1"2"-2338,-3 1 0,4 3-540,4 3 0,2 3 0,9 15 0,2 6 0,7 19 0,2 5 0,5 8 0,3 2 0,6 3 0,5-3 0,6-2 0,-10-19 0,2-4 0,21 3 0,-19-11 0,1-5 0,16-14-1217,1-12 1217,-4-12 0,-20 0 0,-4-4 0,-7 7 0,-3-3 0,3-23 0,-5-1-411,-8-9 411,-5 24 0,-3 1 0,-9-4 0,-3 6 0,-5 9 0,0 7 0,-5 8 0,1 7 1161,-2 10-1161,-1 11 0,-1 15 0,1 13-282,1 12 282,15-20 0,1 0 0,0 3 0,2 0 0,3 1 0,2 0 0,-1 0 0,2-1-183,4-2 0,2-1 183,4 28 0,8-8 0,5-9 0,3-9 0,6-9 0,25-13 0,-8-9 0,-6-7 0,0-4 0,6-2-2541,8-3 2541,-25 5 264,-2 4-264,-11 1 0,0 8 0,-12 7 0,-1 13 0,-12 30 0,-1-8 1579,1-13 1,-2-1-1580,-12 17 0,-20-15 0,-16 3 0,5-7 0,18-9 0,-3-3 0,-6-1 0,-8 2 0,-1-4 0,8-9 0,4-15 0,5-7 0,0 1 0,1-1 0,-19-16 0,30 12 0,6-4-360,9 10-900,4 0-1978,8 10 720,5 2 2518,9 0 0,7 0 0,5 0 0</inkml:trace>
  <inkml:trace contextRef="#ctx0" brushRef="#br0" timeOffset="13653">9462 2987 21745,'12'-44'3687,"-4"13"-3147,-4-3 360,-4 16-631,0 10 91,0 1 720,-29 34-1080,4 0 0,-15 16 0,-4 5-351,15-14 0,0 1 351,-4 8 0,-4 4 0,5-2-1580,2-2 0,3-1 1580,-5 12 0,4 0 0,12-18 0,4-1-17,4-2 0,3 0 17,3 30 0,16-7 0,7-21 0,7-3 0,4-3 0,3-2-99,1-1 0,1-3 99,-2-4 0,0-4 0,23 0 0,-20-2 0,3-8 452,-23 4-452,-4-8 3269,-6 4-3269,-2 0 53,-9-20-53,-4 0 0,-5-30-1536,4 1 0,2-4 1536,0 7 0,1-1 0,0-16 0,2-3-9,0 3 1,2 1 8,1 5 0,0 1 0,0 4 0,0 1 0,0 6 0,2 4 0,5 3 0,21-11 0,2 31 0,5 6 0,-1 6 0,1 4 0,3 1 0,-3 5 0,10 26 0,-25-2 0,-6-2 0,-8 2 3384,-2-5-3384,-9-3 25,-2-4-25,-5-11 0,-1-3 0,3-7 0,0 0 0,6-4 0,0-7 0,4-7 0,0-9 0,2-7-1260,2-6-718,0-1-901,2-2 2879,-3 2 0,-2 7 0,-1 2 0</inkml:trace>
  <inkml:trace contextRef="#ctx0" brushRef="#br0" timeOffset="15093">5462 2261 19766,'-35'-8'4137,"-7"-2"-3687,17 2 90,-3-2-1,17 5 91,5 2-90,2-1 359,4 3-179,0-1-450,0-1-180,0 3-90,6-2 0,6 2 0,12 0 0,13 0 0,10 6 0,10 3 0,6 6 0,-13-4 0,3 0 0,2 1 0,1 0-535,0 1 0,-1 0 535,-4-1 0,-1-2 0,1 0 0,-2-2-268,-10 0 1,1-1 267,13-2 0,0-1 0,-16 0 0,-1-2 0,2-1 0,-1-2 0,-2 1 0,-1 0 0,0 0 0,-1 0 0,26 0 0,-24 0 0,-1 0 0,15 0 0,8 5 0,-21-4 1008,20 4-1008,-12-5 0,14 0 597,-17 0-597,16 0 0,-16 0 0,22 0 0,-13 0 0,-2 0 0,0 0 0,-14 0 0,-3 0 0,-1 0 0,9 0 0,-11 0 0,16 0 0,-22 0 0,17 0 0,-17 0 0,7 0 0,-8 0 0,8 0 0,-6 0 0,4 0 0,-11 0 0,-2 0 0,-1-3 0,-1 3 0,2-5 0,4 0 0,4 2 0,-2-2 0,-1 5 0,-7 0 0,0 0 0,1 0 0,-1 0 0,-2 0 0,0 0 0,-4-2 0,0 1 0,-3-5 0,-2 2 0,-1-5 0,-7 1 0,5 0-810,-14 1 180,10 4 91,-4 0 269,7 3 180,3 0 0,-6 0 0,5 0 90,-10 0 0,10 0 180,-10 0 0,10 0 90,-5 0 359,6 0 631,0 0-1260,-3 5 0,-2 16 0,-5 12 0,2 22-1080,2-5 1,2 2-1301,-1-8 1,1 0 1030,2 16 0,0-1 1349,0-17 0,0-3 0,4-1 0,2 0 0,-1-3 0,1 1 0</inkml:trace>
  <inkml:trace contextRef="#ctx0" brushRef="#br0" timeOffset="16137">9543 2774 18416,'-5'0'3598,"2"-2"-3148,3-1 0,-4-2 90,3 2 179,-2 1-89,3 2 89,0-3-89,-4 1 90,-1-1-181,1-2-89,-3 2-90,6 1-180,-6-3 0,6 4-180,-3-1 0,4 2 0,5 0 0,6 0 0,11-2-90,29-4 0,8 0-630,7-1-1651,-2-2 1,0 1 481,-10 5-989,-9-2 2851,-8 5 0,-11 5 1,-6 1-1</inkml:trace>
  <inkml:trace contextRef="#ctx0" brushRef="#br0" timeOffset="77618">3618 7261 21385,'-5'-22'1439,"3"-1"-1349,-8-5 180,8 0 90,-3-3-91,5 3 91,0-2 0,0 4 0,-6-2 90,0 3-1,-7 0-89,1 4-90,-2 1-180,-15 9 0,0 8-90,-14 13 0,8 15 0,2 5 0,-8 14-189,11-8 0,4 1 189,13 8 0,6-1 0,7-1 0,3-3 90,4-3-90,5-5 0,2-6 90,4-6-90,4-2 0,5-6 378,6 1-378,1-3 0,5 3 0,-2 4 0,-3 6 90,-3 8-90,-9 6 90,-4 5-45,-12-8 0,-3 2-45,-7 16 0,-1-16 0,-5-1 45,-11-5-1,-4-3-44,-16 12 0,12-16 0,-1-4 0,-17-6 90,2-7 0,0-12 0,5-3 0,5-8-90,5-1 0,5-5 0,5-2-180,4-1-269,7-2-271,4 5-269,5 0-451,0 3-628,0 2 2068,2-2 0,4 4 0,2-1 0</inkml:trace>
  <inkml:trace contextRef="#ctx0" brushRef="#br0" timeOffset="78065">3500 7078 13373,'8'-36'1079,"1"6"1543,6 5-2532,0 14 1318,11 6-1497,1 15 89,7 8 0,1 5 859,3 1-859,-3-4 3392,-4-3-3302,-5-8 90,-7-2 360,-5-14 89,-8-8 1,-3-11 89,-10-10-179,-2-2 0,-7-3 89,-4-9-449,10 16-180,-1-2 90,11 21 90,0 7 180,0 4 180,0 15-540,2 12 0,4 30 0,0-16 0,0 5-835,2 12 0,1 3 835,-2-13 0,-1 2 0,1 0-522,0 5 0,0 1 0,0 0 522,-1 2 0,1-1 0,0 1 0,-1 0 0,0 0 0,0-1 0,0-3 0,0-1 0,0 0 0,3 17 0,-1-3 0,-1-7 0,0-3-136,0-9 1,0-3-224,3 24-721,0-19-359,-3-16-360,-3-15-630,-2-21 2429,-2-23 0,5-24 0,-2 19 0,1 1 0</inkml:trace>
  <inkml:trace contextRef="#ctx0" brushRef="#br0" timeOffset="78552">4337 7343 22284,'14'-26'2879,"-1"3"-2430,-7 8-179,-3 7 0,-3 3-90,0 5-90,-9 5-90,0 1 90,-11-1 90,2 0 0,-1-8 0,3-2-1,7-5 1,4-5-90,5-12-90,14-7 0,4 0 45,7 12 0,4 5 135,13-1 0,17 2-90,-19 22 90,1 13-296,-1 18 206,-1 17-429,-20-20 0,-1 3 339,-2 4 0,-2 2 0,0 2 0,-1 0 0,-4 0 0,0-1-145,-1-3 1,0-3 144,2 26 0,0-14 0,-3-19 0,-3-18 0,-3-25 0,-1-29 0,-2 6 0,-1-5-463,1-14 1,-1-4 462,0 12 0,-2-1 0,1-1-659,1-6 0,0-1 0,-1 1 659,0-1 0,-1 0 0,0 1 0,0 2 0,-1 1 0,1 1-63,-3-17 1,-1 2 62,-3-2 0,-1 4 0,4 22 0,2 2 0,-1-1 0,0 6-1889,-3 6 360,4 19 516,-3 17-1595,3 16 3351,4 14 1,3 3 0,0 5 0</inkml:trace>
  <inkml:trace contextRef="#ctx0" brushRef="#br0" timeOffset="79062">4755 6682 22644,'6'-15'2159,"0"2"-1979,0-2-90,2 2 0,6-2-90,10 0 0,15-1-45,6 7 0,4 1 45,-8 1 0,3 0-312,7 1 1,6-1-1,-5 1 447,-5-1 0,-2 0 180,11 0 0,-3-1 405,-1-4 899,-6-7-1350,-22 4-269,-3-12 0,-17 16 0,-2 8 935,-2 21-935,0 27 0,0-11 0,0 3-709,0 11 1,0 3 708,0 10 0,0 1 0,0-17 0,0 1 0,0 1 0,0 0 0,0 1 0,0 0 0,0-1 0,1-1 0,0 1-435,1 18 0,0 0 435,1-7 0,0-2 0,2-5 0,0-3 0,1-8 0,0-3 0,7 23 0,6-21 0,-11-33 0,3-27 0,-16-36 0,1 20 0,-1-2 223,-3-5 0,-2 1-223,-1-1 0,-2 1 0,-1 2 0,-1 3 0,-1 5 0,-2 2 0,-19-17 919,-2 20-919,1 13 0,1 24 0,5 15 0,3 19 0,5 9 0,10-15 0,2 0-270,-6 14-1169,4 9-450,9-31-720,5-14 2839,4-12 1,7-21 0,6-8-1</inkml:trace>
  <inkml:trace contextRef="#ctx0" brushRef="#br0" timeOffset="79419">5657 6596 23634,'8'-26'989,"0"5"-1259,9 11-360,1 6-179,11 10 89,2-4 271,7 5 539,5-7 719,19-14-179,-21 0-1,7-16 181,-31 1-1,-7-3-89,-7-2 719,-3-13-899,-3 16-360,-2-5 0,1 20-180,-4 9 0,7 18 0,0 21 0,-1 10 0,2 2 0,0 4-591,0 0 1,0 5-1,0 3 591,0 0 0,0 4 0,0 1 0,0-3-572,-1 5 1,-1-2 0,1 3 571,1-3 0,0 3 0,0 0 0,-1-5 0,-1-4 0,-1-3 0,1-2 0,2-2 0,0-1 0,-1-2 0,-1 17 0,1-4 0,0-8 0,2-3-45,-2-8 0,2-3-1304,2 18-450,2-19 1799,5-40 0,-2-27 0,2-33 0</inkml:trace>
  <inkml:trace contextRef="#ctx0" brushRef="#br0" timeOffset="79648">6079 6662 20788,'-27'-55'2519,"5"10"-155,6 10-2094,7 12 590,15 5-860,18 10 0,24 4 0,-11 2 0,2 1 8,7 0 1,4-1-9,0-1 0,4-1 0,-3 0 90,7-1 1,-1 1-91,-9-1 0,1 0 0,-5 0 0,-5 0 0,-4 0 0,25-3 0,-15-2 0,-12 5-90,-11 0-719,-12 0-2070,-5 4 676,-12-1 2203,-4 2 0,-7 11 0,-2 4 0</inkml:trace>
  <inkml:trace contextRef="#ctx0" brushRef="#br0" timeOffset="81112">4097 10067 16348,'-15'-45'2518,"0"1"1,-3-1-1489,2 5 1,1 5-491,1 17 1343,-11 5-1883,1 15 0,-18 20 0,19 2 0,2 6-204,-6 12 0,0 6 204,7-7 0,0 1 0,1 3-22,0 7 1,0 2 0,2 1 21,-1 3 0,2 2 0,3 3 0,5 0 0,3 5 0,3 0 0,1-4-422,1 3 0,2-4 0,3 3 422,2-7 0,3 3 0,2-1 0,2-7 0,5-4 0,2-5 0,2-2 0,1-3 0,2-2 0,2-2-237,12 12 0,6-4-1382,-1-10 0,7-2 0,-2-10 1619,2-12 0,-1-7 0,12 4 0,-7-12 0,-30-28 0,1-1 0</inkml:trace>
  <inkml:trace contextRef="#ctx0" brushRef="#br0" timeOffset="81597">4142 10224 22824,'-6'-45'659,"1"0"1,0 3 0,2 1-301,7 5 1,4 3 270,16-23-225,10 28 0,6 6-271,-9 8 1,4 5-812,30 9 1,-1 11 766,-25 5 0,-4 8-60,0 12 0,1 8 0,-9 1 15,-7 6 0,-7 3-360,-4-4 0,-2 3 1,-5-3 314,-8 10 0,-9-2 0,-3-8 0,-6 1 0,0-4 0,-4 5 0,-3-4 29,4-11 1,-1 1 0,0-7 15,-2-9 0,1-6 45,-18 4 682,10-25-682,19-15 0,10-19-90,21-12 0,14-7 48,-5 25 1,5 2-49,4-1 0,3 2 0,4 3 0,2 3 0,0 4 0,2 4 0,-2 5 0,1 5 0,-2 9 0,-1 5 0,-2 3 0,-1 7 0,10 25 0,-3 7 0,-12-13 0,-2 1 0,8 16 0,-4 0 0,-14-18 0,-3-3 1175,13 26-1175,-8-14 0,-5-12 0,-3-10 0,-8-15 0,-4-42 0,-4-24 0,1 3 0,1-7-281,1 16 1,-1-3 0,1-4 280,1 3 0,0-5 0,0-3 0,0 1 0,0 3-635,1-1 0,0 2 0,0 0 0,0-2 635,0 0 0,0-2 0,-1 0 0,1 0 0,1 4 0,0-16 0,0 3 0,0 5-439,0-2 0,0 3-461,-1-5 1,0 8 899,-1 13 0,0 35 0,0 17 0</inkml:trace>
  <inkml:trace contextRef="#ctx0" brushRef="#br0" timeOffset="82030">5657 9777 25343,'2'-5'2068,"0"2"-1708,-2 1-180,-6 15-45,0 19 0,0 7-687,-1 2 0,1 3 552,1 2 0,1 3 0,0 1-317,2-6 0,0 0 0,1 1 347,1 2 0,0 0 0,0-1-30,0 20 0,0-2-163,0-5 1,0-1 207,0 3 0,0-5-136,0-18 1,0-4 90,0 29 731,0-57-731,0-34 0,0-3 0,0-8-460,-3-8 0,-1-10 1,-2-3-1,1 3 460,0 5 0,0 2 0,-1-1 0,-1-3 0,-1-6 0,-1-4 0,-1-2 0,-1 0 0,0 5 0,-2-3 0,-1 3 0,-1 1 0,-1 0 0,0 2 0,-1 1 0,-2-1 0,-3-1 0,-3 3 0,-3-2 0,-2 0 0,0 2 0,1 3-132,0 2 1,1 4-1,-1 1 1,-6-1 131,2 4 0,-5-2 0,-3-1 0,0 1 0,1 4 0,3 4 0,-10-5 0,3 6 0,-5-1 0,8 7 0,-5-1 0,-1 0 0,1 1 0,4 3 0,-7-2 0,5 3 0,0 1 0,1 1 0,1 1 0,4 1 0,-4-1 0,9 2 141,14 4-141,19 4 0,29 10 0,14 5-135,-3 0 0,3 2-675,4 1 1,4 2-1,-1 1 210,-3 1 1,-1 2 0,0 0-151,3 1 0,0 2 1,0 0-2528,-2 1 0,0 0 0,-1 2 2785,-2 0 1,-1 2-1,-2 0 1,17 11 0,-2 1-1,-5 2 1,1 1 0</inkml:trace>
  <inkml:trace contextRef="#ctx0" brushRef="#br0" timeOffset="82541">4775 9335 17798,'-42'7'719,"0"1"1,5-3 0,3-2 1723,-13 4-2353,28-7 955,35-4-1135,37-2-210,-6 2 0,9-1 1,-1 2-275,-7 0 0,0 1 0,3 0 461,2 1 1,3-1 0,2 0 0,-4 1 52,3 0 0,-2 1 0,0 1 30,0-1 0,0 0 0,0 0 90,-5 0 0,0 0 0,-1 0 209,16 0 1,-2 0 180,-10 0 0,-3 0 898,-10 0 1,-1 0-360,-2-2 1,-3-1-900,6-2-90,-2-3 0,-25 0 0,-4 5 0,-2 1 0,9 27 0,0 15 0,-1 0 0,0 5-364,1 13 1,-1 4 363,-3-12 0,0 3 0,0 2 0,2 7 0,0 2 0,-1 1-615,-3-13 1,0 1-1,-1 0 1,1 1 614,0 0 0,0 0 0,-1 1 0,0-1-228,0-2 0,-1 0 1,0 0-1,0-2 228,1 13 0,0-2 0,0-1 0,-2-8 0,1-1 0,-1-2 0,1 12 0,-2-5 0,0-10 0,-4-8 0,-7-15 0,-6-45 0,0-19 0,3-12 150,3 9 0,2-4 0,0-7-150,2 6 0,1-6 0,0-4 0,1-1 0,1 0 0,0 4 0,1-2 0,1 1 0,1 1 0,0-1 0,0-4 0,0 6 0,1-5 0,0-1 0,0 0 0,0 0 0,2 2 0,0 3-164,3-5 1,0 3 0,1 2 0,1 1 0,1 0 163,1 2 0,0 1 0,1 0 0,0 1 0,1 1-177,4-8 0,1 2 0,1 0 0,1 3 177,0 5 0,2 1 0,0 2 0,1 2 0,8-8 0,1 4 0,2 3 0,-2 6 0,3 4 0,-1 4 0,16-7 0,3 8 26,-13 18 0,4 5 0,-4 4-836,2 5 1,-1 6-136,7 11 1,-6 9-316,-21 3 1,-8 5 1259,-2 2 0,-3 3 0,-4 4 0,-2 0 0,-3 1 0,-1 0 0</inkml:trace>
  <inkml:trace contextRef="#ctx0" brushRef="#br0" timeOffset="83054">7456 9518 25792,'-5'0'720,"1"9"-360,4 9-91,2 22-89,2 21-135,-1-18 0,1 3-1652,-1 7 0,0 4 1607,-1 7 0,0 2 0,-1-21 0,-1 0 0,1 0-258,-1 22 0,0-1 258,0-5 0,0-3 0,0-7 0,0-2 0,0 1 0,0-4 0,0 10 0,-6-10 0,-8-62 0,-3-18 0,4 2 0,0-3-701,1-1 1,0 0 745,-2-1 0,-1-1-45,1 2 0,-2 1 806,-6-2 1,-2 2-807,-11-10 1339,-8 9-1339,12 34 90,3 19-90,1 17 0,8 11 0,3 6 998,8-9 0,0-5-728,-12-7-90,20-30 179,0-85-269,-3 34-90,-2 5 0,-3 13 0,-2 14 274,-2 19-274,-4 21 0,-4 17 0,-3 16 0,6-9 0,1 1 0,4-12 0,1 1 0,-4 8 0,2-1 0,5 4-1440,2-6-269,6-20-719,0-5 2428,2-28 0,6-11 0,3-15 0</inkml:trace>
  <inkml:trace contextRef="#ctx0" brushRef="#br0" timeOffset="83764">7025 9518 24803,'-22'-52'2428,"3"4"-2158,10-4-180,15 16 0,21-3-90,21 17-394,-15 12 0,6 2 424,6 0 0,6 0 0,-2 2-642,11-2 1,2 1 581,-7 2 0,3-1 0,-3 1 30,5-1 0,-4 1 45,-2 1 0,0 0-452,12-1 0,-2 1 452,-21 2 0,-2 0 45,9 0 0,-5 0 0,-6 2-61,-13 0 151,-14 7 360,-14 8-540,-12 14 0,-6 4 0,3-4 0,-1 3-330,-11 16 1,0 2 329,8-6 0,1-1 0,2 1 0,2 4 2,5-3 0,3 3 0,2-2-2,2 7 0,3-1 0,2-7 0,2 2 0,2-4 0,6 0 0,3-2 0,1-2 0,3-2 0,-1-3 0,2-2 0,18 22-69,-12-25 0,1-2 69,8 7 0,12 2 0,-28-25 1948,-2-7-1948,-13-15 964,-12-15-964,-4-22 0,1 15 0,-2-3-291,0-8 0,-1-3 291,-1-7 0,0-2-556,-1-3 1,1-2 555,1 2 0,1-2 0,5 12 0,0-1 0,3 1 0,5-15 0,4 2 0,1 4 0,6 5 0,10 12 0,6 9 0,33 9 0,-23 18 0,2 5 0,3 5 0,0 5 0,0 6 0,-1 4 0,-1 3 0,-2 5-384,4 16 1,-5 3 383,-10-13 0,-7 1-129,-5 22 0,-11-4 129,-20-17 0,-27 5 759,5-56-759,3-15 0,7-19-396,17 19 1,4-3 395,1-4 0,4 0 0,3-2 0,3-2 93,9-13 0,3 0-93,-1 16 0,2 2 0,7-11 0,2 4 263,13 0-263,-6 18 0,2 3 0,11 1 0,8-2 0,-32 23 0,-11 7 1085,-5 1-2884,-2 10 272,-6 2 1527,-16 23 0,-4-1 0,5-12 0,0 0 0</inkml:trace>
  <inkml:trace contextRef="#ctx0" brushRef="#br0" timeOffset="84578">4715 13858 23634,'0'-43'1229,"0"-1"0,-2-12 0,0 1-1049,0 16 0,-1 1-956,2-6 0,-2 4 956,-4 2 594,6 15-594,-3 17 132,8 24-312,4 32 0,-1-11 0,0 4-592,2 12 0,-1 4 592,-2-14 0,0 1 0,0 1 0,0 3 0,-1 2 0,0-1-151,1 1 0,-1 0 0,1 0 151,-1-3 0,0 0 0,1-1 0,1 15 0,0-2 0,0 2 0,0-11 0,0-22 0,-2-36 0,-3-38 0,-4-19-648,2 13 1,0-4 0,0-2 647,1 6 0,-1-3 0,0-1 0,1-2-264,0 5 1,1-2-1,-1-1 1,1 0 0,0-1 263,0-4 0,0 0 0,1-1 0,0-2 0,1-3 0,1 6 0,1-4 0,1-2 0,0-1 0,0 1 0,0 2 0,0 3-186,1-6 0,0 3 0,1 2 0,-1 0 0,3-2 186,-1 2 0,1-3 0,1-1 0,0 2 0,1 3 0,1 7-377,7-13 1,1 7 0,3 4 376,0 6 0,3 3 0,2 4 235,-2 5 0,2 3 0,7 6-235,9 8 0,8 5 0,1 4 0,-4 3 0,12 0 0,-1 8 301,4 3 1,4 4 0,-12 8-302,-17 10 0,-8 6 0,-2 1 0,-3 2-630,-5 2 1,-4 2 602,-4 3 1,-5 2-1099,-4 1 1,-4 1-270,-5 2 0,-4 0 1394,-5-1 0,-3 0 0,-2 0 0,-1-1 0,-3-2 0,1 0 0</inkml:trace>
  <inkml:trace contextRef="#ctx0" brushRef="#br0" timeOffset="84902">5701 12811 25343,'-4'-23'2608,"-3"2"-2338,6 6 0,-3 5-180,4 5-90,0 14 0,0 14 0,0 30 0,0-16 0,0 5-1696,0 9 0,0 3 1696,0 6 0,0 7 0,1-12 0,1 7 0,0 1 0,2-4-757,2 2 1,2-4 0,0 2 756,-2-6 0,0 2 0,1-2 0,3-8 0,7 6 0,5-13 0,17-15 0,4-19 0,5-23 0,1-22 0,-24 11 0,-3-4 754,-2-6 1,-4-4-755,-4-5 0,-4-1 0,-5-2 0,-4 1 0,-7-1 0,-4 2 0,-4 5 0,-5 3 0,-6 4 0,-3 3 0,-3 6 0,-2 4-90,-1 3 0,-1 4-540,1 5 1,0 3-900,-25-3-270,12 9 2296,17 11-497,16 1 0,17 10 0,11 0 0</inkml:trace>
  <inkml:trace contextRef="#ctx0" brushRef="#br0" timeOffset="85615">5291 12973 23813,'-49'-20'360,"0"0"0,3 2 0,2 0-225,8 1 0,1 1 45,-16-7 89,25 3 1,22 7 0,31 1-180,32-1-45,-15 6 0,8-1-1023,-5 1 1,7-1 0,3-1 0,-4 1 977,7 0 0,-2 0 0,9-2 12,-14 2 1,7-2 0,5 0 0,2-2 0,-1 1 0,-5 1 0,-5 1 9,2-1 1,-5 2-1,-2-1 1,5 0 48,8-3 1,5 0 0,1-1 0,-4 1 0,-9 1-561,10-4 1,-8 2 803,-8 1 0,-3 1-91,-9 2 1,-3 0-225,18-6 0,-15 10 0,-15 7 0,-12 15 0,-6 21 0,-12 21 945,1-21 1,-2 3-946,-3 2 0,-2 1 480,-3 3 1,-1-2-481,-1-3 0,-1-2 0,1-6 0,-1-2 0,-16 19 0,-11-32 0,13-20 0,11-25 0,5-10 0,9 3 0,5-2-186,3-19 1,4-2 185,6 6 0,5 1 0,4-2 0,3 2 0,4 1 0,3 2 0,1 3 0,3 4 0,1 6 0,1 5 0,0 6 0,1 5 0,-1 9 0,0 6 0,-2 9 0,-1 7 882,-1 9 0,-3 7-882,-1 9 0,-3 6-517,-3 10 1,-3 4 516,-8-14 0,-2 1 0,-1 1-877,-1 3 1,-2 2 0,-3-1 876,-2 2 0,-3 1 0,-1 0 0,-2 0 0,-2 1 0,-3-2-252,-3 0 1,-2-1 0,-3-1 251,-1 0 0,-3-1 0,-1-1 0,-1-4 0,-3 0 0,-1-3 0,1-2 0,-3-1 0,1-3-680,-15 12 1,0-4 679,3-8 0,0-4 0,6-8 0,1-5 416,-24 4-416,17-21 0,15-22 1787,17-16-1787,18-17 0,4 21 0,4 0 535,5-2 1,3 1-536,6 1 0,3 3 0,4 2 0,2 5 0,0 5 0,2 4 0,0 5 0,1 5 0,-2 5 0,1 7 0,13 15 0,-2 7 0,-12-6 0,-3 2 204,10 13 0,-5 2-204,-16-13 0,-3 1 0,-2-2 0,-1-1-581,10 22-408,-6-6-810,-9-10-3148,-3-7 5039,-8-18 1,0-11 0,-4-13-1</inkml:trace>
  <inkml:trace contextRef="#ctx0" brushRef="#br0" timeOffset="85958">7504 13050 23634,'-10'-32'1259,"0"-1"0,-10-27-629,1 11-91,5 9 1,6-2-450,8 14 270,28-10-180,4 20-90,25-1-90,-10 23 0,-1 10 0,-11 7 0,-1 4-191,8 1 1,-3 6 190,-15 17 0,-8 1 0,-4 8 0,-6-23 0,-2-2 0,-4 0 0,0-11 0,0-16-90,0-29-630,0-14-89,0-26-181,0 2 91,-3-2-91,-2-1-95,-3 3-534,-2 7-1816,0 6 3435,-1 10 0,5 7 0,3 6 0</inkml:trace>
  <inkml:trace contextRef="#ctx0" brushRef="#br0" timeOffset="86254">7391 12145 22464,'-55'-35'3328,"4"1"-2428,4 6-91,12 3-269,7 7-180,15 1-180,28-5-180,20 9 0,9 4 0,2-3 0,4 1-653,-2 4 0,3 0 1,0 1 652,-8 1 0,1 0 0,1 0 0,17-2 0,3-1 0,-3 1 0,-16 2 0,-1 0 0,0 0 0,9-1 0,2 0 0,-6 1 0,-5 1 0,-5 1-90,23 0-900,-8 1 271,-24 2-451,-8 0-269,-18 0-630,-12 0 2069,-5 7 0,-13 6 0,-4 8 0</inkml:trace>
  <inkml:trace contextRef="#ctx0" brushRef="#br0" timeOffset="91764">9750 11337 23004,'-12'-10'4227,"0"0"-3597,5 0 90,1-1-720,6 1 0,0 0 0,0 0 0,0-25 0,4-6 0,0-4 0,-3 2 0,1-1 0,2-19 0,0-5 0,-3 13 0,-1-2 0,1-6-679,-1 4 1,0-6-1,0-3 1,0 0 0,0 3 678,0 10 0,0 1 0,0 0 0,0 0 0,0-2-347,-1-2 1,1-3-1,-1 0 1,1 0 0,-1 3-1,0 5 347,0-15 0,-1 8 0,1 0-527,-2 1 1,-1 0-1,1 1 527,-1 3 0,0 0 0,-1 0 0,1 4 0,-1 1 0,0-4-141,0 4 1,-1-3 0,-1 1 0,1 1 140,0-1 0,1 2 0,-2-2 0,0-14 0,-2-2 0,2 4 0,2 17 0,0 3 0,1 0 0,-2-2 0,1-1 0,0 1 0,0-1 0,1 0 0,0 1 0,0-1 0,-1 0 0,0 1 0,1 0 0,-1 0 0,0 0 0,1 1 0,-1 1 0,0-1 0,-1 1 0,0 0 0,0 0 0,-1 0 0,-1-1 0,1 2 0,-6-21 0,-1 0 0,-1 0 0,-1 2 429,0 2 1,0 2-430,0 2 0,-1 0 0,1 4 0,0 0 0,0 3 0,1 0 276,0 2 0,0 2-276,2 0 0,-1-1 0,1 4 0,-1-3 0,1 2 0,-2-6 0,0-1 0,1 6 0,-1-3 0,1 4 0,-3-5 0,0 3 0,-2-1 0,-1 1 772,-2 2 0,-3 2-772,-1 0 0,-2 1 0,-2 4 0,-2 0 0,-2 1 0,-2 2 0,-1 3 0,0 1 0,-1 2 0,-1 1 0,0 2 0,1 0 0,0 2 0,0 1 0,2 0 0,-2-1 0,-3-3 0,-3-3 0,3 2 0,1 0 0,-1-1 0,1 0 0,-2-2 0,4 1 0,4 2 0,3 1 0,-4-1 0,-1-1 0,-2-1 0,-1 0 0,-2 0 0,-2 0 0,0 1 0,-1 0 262,-1 1 1,-1 1-263,3 3 0,-6-1 0,-4-1 0,-10-3 0,-1 0 0,8 3 0,-5-1 0,0 2 0,8 1 0,-8-3 0,1 1 0,6 6 0,-10 3 0,7 5 0,7 3 0,-1 2 0,6 1 0,-2-1 0,1 3 0,-8 3 0,1 2 0,-5 1 0,0 0-36,-1 2 1,0 1 35,-2 3 0,0 0 0,1 0 0,-2 1 0,6 0 0,-3 2 0,2 0 0,-8 1 0,1 0 0,10-3 0,-1 1 0,4-1 0,-1 1 0,4-1 0,2-1 0,1 0 0,2 0 0,-1 1 709,3-2 1,-3 2-710,-8 2 0,-7 2 0,5 0 0,1 0 0,-1 0 36,0 1 0,-4 1 0,2 1-36,9-2 0,2 1 0,2-1-66,-10 4 1,0 0 65,6-3 0,-1 2 0,2-2 0,-5 3 0,2-1 0,-2 1 0,1 0 178,0 2 1,0-1-179,2 1 0,-2 2-854,7 0 0,-3 4 0,2-2 854,-5 5 0,1 1 0,7-5 0,-1 3 0,4-1-24,0 2 1,3 1 23,0 0 0,1 2 0,2 1 0,1 1 0,0 2 0,-1 0 0,1 3 0,0 0 0,-1 0 0,1 2 35,-3 1 0,1 0-35,-1 1 0,1 0 0,-3-1 0,1 1 0,-1-2 0,0 0 0,1-1 0,-1 0 0,1-2 0,-1 1 0,3-1 0,-1 1 0,3-3 0,-1 2 0,-1 2 0,0 4 0,-1 3 0,0-1 0,0 0 0,-1 1 0,1 0-199,1 2 1,1 1 0,1-2 198,7-10 0,1-1 0,0 1 0,-1 1 0,0 1 0,0 0 430,0 0 0,1 1 1,-1-1-431,0 1 0,0 1 0,1-1 0,1-2 0,0 1 0,1-1 0,-1 0 0,1 0 0,1-1 0,-9 19 0,1-1 0,2-1 0,1 0 0,1-2 0,2 0 0,1 0 0,1 1 0,0 0 0,2 0 0,1 3 0,1 1-412,-1 2 1,2 1 411,5-18 0,1 2 0,-1 0 0,1 2 0,-1 1 0,1 1-32,-1 3 1,1 1 0,-1 4 31,1 3 0,0 5 0,0 1 0,1-3 0,1-13 0,1-2 0,0 0 0,0 2-64,0 0 0,0 3 1,0 1-1,0-1 1,1-4 63,0 12 0,1-4 0,0-1 0,1 3 0,1-1 0,-1 0 0,2-2 0,0 1 0,0-1 0,-1-1 0,1-1 0,0 4 0,1-2 0,0 5 0,0-1 0,-1-3 0,0 4 0,0-3 0,0 3 0,0-4 0,1 4 0,0-1 0,1-4 0,-1 3 0,2-4 0,-1 0 0,1 1 0,0 0 0,1 5 0,-1-11 0,2 3 0,0 3 0,-1-1 0,1-4 0,0 2 0,0-3 0,0-1 0,0 4 0,0 0 0,0 3 0,1 1 0,-1-1 0,1-4 0,1 15 0,0-4 0,0-1 0,0 1 0,0 0 0,0-1 0,2 0 0,0-1 0,0 0 0,0-1 0,0-1 0,1-1-81,1-1 1,1 0-1,0-1 81,0-2 0,-1 0 0,2 0-246,0-3 1,1 1 0,0-2 245,0 0 0,1-2 0,0 1 0,0-1 0,0 0 0,1 0-16,-1-1 1,0 0-1,1 0 16,-2-1 0,0 0 0,1 3 0,-1-2 0,1 3 0,0 1 0,0-1 0,-1 2 0,0-1 0,1 1 0,-1-1 0,0 0 0,1 0 0,0-2 0,-1 0 0,3 11 0,0-1 0,-1-5 0,1 0 0,1-3-228,-1-3 0,2-2 228,-1-1 0,1-2 0,0 0 0,2-1 253,0-2 0,1 0-253,-1 1 0,1 0 0,-1-3 0,2 1 0,-2-2 0,3 3 0,-2-3 0,5 5 0,0 0 0,-3-6 0,2 2 0,0-3 0,4 2 0,0-2 0,2 1 0,1 0 0,2 0 0,0-2 620,1 1 0,0 0-620,1-3 0,0-2 0,-1 1 0,1-2 130,-1-4 1,1-1-131,-2-1 0,1-2 0,-2-3 0,3-1 1145,17 5 1,1 0-1146,-12-7 0,2 0 0,14 5 0,1 0 252,-16-6 1,2-1-253,7-1 0,6 2 0,-5-2 0,-3-1 0,3 1-212,5 0 1,10 2 0,0-1 0,-10-2 211,-7-3 0,-3-1 0,9 1 0,4 2 0,-6-4 0,-15-5 0,-3-1 134,2-2 1,3 0-135,18 0 0,1 0 0,-13 0 0,-1 0 0,14 0 0,-1 0 0,-17 0 0,-3 0 0,-1-2 0,0 1 0,-1 1 0,-1 0 0,-2-1 0,-1-1 0,0 2 0,1 0 0,-2 0 0,1 0 0,1 1 0,1-2 0,1 1 0,0-2 0,2 0 0,2-1 0,23-5 0,2-1 0,-16 2 0,5 0 0,-6-1 0,11-2 0,3 0 0,-3 0 0,-7 1-241,-5 1 0,-6 0 1,6 0 240,5-2 0,8-1 0,3-1 0,-4 1 0,-9 1-630,7-3 0,-6 0 630,-4 2 0,1-2 0,-3 1 0,4-2 0,-2-1 0,0-1 0,-1 0 0,0-1 0,0 0 0,-2-1 0,-1-2 0,-1 3 0,-1-2 0,-3 1 0,0-1 0,-2 1 0,-2 0 445,-2 0 1,-1 0-446,-1 1 0,-1-1 0,27-16 0,-18 9 0,0 0 0,-9 6 0,1 0 0,9-7 0,0-1 0,-9 6 0,-1 1 0,1-1 0,1-1 0,0-2 0,1 0 0,0-1 0,1 1-944,-1-1 0,-1-1 944,1 2 0,1-3 0,9-9 0,1-1 223,-12 10 1,1 0-224,7-9 0,-1 1 0,-12 11 0,-3 0 0,2 0 0,-1 0 0,0-3 0,1 1 0,-2-2 0,1 0 0,0-1 0,0-1 0,-1-1 0,-1-1 0,1-1 0,-1 0 0,-1-3 0,0 0 0,0 0 0,-1-1 0,0 0 0,1 0 0,-2 0 0,0 0 0,1 0 0,-1 1 0,0-1 0,0 0 0,-1 1 0,1-2 0,9-15 0,0 1 0,-8 13 0,0 1-291,7-11 1,-1 3 290,5-13 0,-2 9 75,-10 16 1,-1 1-76,9-15 0,-10 17 0,-1-1 0,3-11 2226,0-5-2226,-4 10 0,1-4 0,-2 1 0,-1-3 0,1 0-671,0-2 0,0 0 0,0-1 671,-1 0 0,-1 0 0,-2 2 0,1-5 0,-3 2 928,-2 3 0,-2 1-928,1 4 0,0 0 0,-1 0 0,-1 3 0,8-22 0,-4 3 0,0 11 0,2-14 28,-4 9-28,2-4 0,0-5 0,1 1 0,1 0 0,0-1 0,-2 3 0,2-5-2184,-2 3 2184,0-1 0,1 1 942,-1 10 1,2-1-943,-1 9 0,1 1 0,0-8 0,0 3 0,6-14 0,-8 22 0,0 0 0,-2-1 0,0-4 0,-4-3 243,0-1-243,-2-21 0,0 17 0,3 8 0,0 1 0,0-5 3238,4-14-3238,-3 18 0,2 1 0,-1-1 465,1 3-465,-4 0 0,0 4 0,-2 4 0,0 2 0,0 5 0,0 3-2339,-15-41-899,-3 29 3238,1-1 0,-4 3 0,-23 8 0,-8 4 0</inkml:trace>
  <inkml:trace contextRef="#ctx0" brushRef="#br0" timeOffset="103254">3399 9731 17427,'-4'-12'4677,"-2"6"-4317,-3-4-90,3 10 90,-1-2 0,6 2 629,-3 0-449,1 0-1,2 0 1,-3 0 180,1 0-361,2 0 541,-3 0-630,4-9-90,5 2-180,8-8 90,16 3-90,22-3 0,-16 5 0,4 1-1242,6 0 0,3 0 1242,5 0 0,0 1 0,2 0 0,0 1-392,0 0 0,-2 1 392,-2 0 0,-2 1 0,-5 3 0,0-1 0,6 1 0,-2 0-147,17-1 147,-28 2 0,-2-1 0,3-2 0,-6 1 0,-1-2 2185,-5 0-2185,0-3 1014,-1 3-1014,-3-5 216,2 0-216,-3-1 0,3-3 0,-3-2 0,6-4 0,-9 4 0,2 1-90,-12 8-360,-4 4-539,-2 0 359,-2 3 540,-4 0 0,3 0 0,-2 5 180,-1-4 0,3 4 180,-6-5-90,6 0-90,-3 0 0,-1 0 0,-2 0-1,-7-3 1,0-2 90,-15-5-90,6-1-90,-12 1 90,10 3 0,-12 2-90,-6 2 0,0 8 90,-2 3-90,12 10 0,-3 0 0,-5 6 0,-6 2 0,-5 7-1802,-3 3 1802,26-18 0,1 0 0,0 1 0,1 0 26,-24 16-26,4 3 0,16 6 0,2 5 0,10-16 0,2 1-234,-7 21 0,4 0 234,11-21 0,4-2-90,-1 27-251,3-25 0,2-2-199,1 11 400,0 7-1119,0-35-649,0-2 1908,4-13 0,2 0 0,4 0 0</inkml:trace>
  <inkml:trace contextRef="#ctx0" brushRef="#br0" timeOffset="104542">7500 7068 21924,'-38'0'2699,"1"0"-1979,-1 0-1,6 0-179,4-2-90,10 1 449,11-1-269,50 2-630,-1-3 0,12-1 0,0 0-846,3 0 1,1 0-1,9-2 846,-16 0 0,5 0 0,5-1 0,2 0 0,0-1 0,-2 1 0,-4 0-511,5-1 1,-2 0 0,-2 0 0,1 0 0,4 0 510,-5 0 0,3 0 0,2-1 0,0 1 0,0-1 0,-2 1 0,-3 1-342,7-2 1,-3 1 0,-1-1-1,-1 2 1,1-1 341,-1 0 0,0 1 0,0 0 0,-1 0 0,0 0-229,-4 1 1,0 0 0,0 0 0,-1 0 0,-1 0 228,8-1 0,-1 1 0,-1-1 0,-1 1 107,10-1 1,-2 1 0,-3-1-108,-9 1 0,-2 0 0,-2 1 0,12-2 0,-5 1 0,-12 0 0,-4 1 0,21-2 1302,-20 4-1302,-13 1 0,-11 2 1497,-8-2-5905,-12 10 5135,-3 4 1,-9 22 0,0 5-1</inkml:trace>
  <inkml:trace contextRef="#ctx0" brushRef="#br0" timeOffset="105065">9108 10214 14093,'-54'-18'2158,"-1"0"913,-2 5-2082,13 7 1,0 0-630,-4 0 1589,-10 2-1590,63 4 1,29 7-360,-1-3 0,5 0-84,13 1 1,10-1 83,-15-3 0,7 0 0,4-1 0,0 0 0,-2 0 173,7-1 1,-2-1 0,1-1 0,5 1-174,-8 0 0,4 0 0,2 0 0,0-1 0,-1 1 0,-2 0-432,1-1 0,-2 1 1,-1-1-1,0 0 0,0 1 432,1-1 0,-1 1 0,0-1 0,0 1 0,0-1 0,-3 2 0,0 0 0,0 0 0,0 0 0,-2 0-205,9 0 0,-2-1 0,0 1 0,0 0 205,-7 1 0,1 0 0,1 0 0,-3 0 0,-3 0 0,8 0 0,-3 0 0,0 0 0,5 0 0,0 0 0,-9 0 0,14 0 624,-25 0-624,-35 0 1398,-20 0-1398,-28 7-1170,-12 2 932,23-1 1,-1 1-618,-3 2 1,0 1-316,-2 1 1,-1 2 1169,0 3 0,-1 2 0,-2 2 0,1 1 0,-1 3 0,0 0 0</inkml:trace>
  <inkml:trace contextRef="#ctx0" brushRef="#br0" timeOffset="105583">8974 12984 21565,'-44'15'2518,"-3"0"-2158,-6 0 180,0-2 404,15-5 1,0-1-226,-13-1-179,-11 1-180,35-7-270,13 0-90,34-4 0,25-7 0,1 1 0,12-3 0,4 0-639,-13 4 0,4 0 0,2 0 1,1 0-1,0-1 639,1 1 0,1 0 0,1-1 0,0 1 0,1 1-389,-4 0 0,2 1 0,1 1 0,-1-1 0,-1 2 0,-2-1 389,11 1 0,-3 0 0,-2 2 0,1-1 0,-1 0 0,0 1 0,0 0 0,2 0-241,-3 0 0,2 1 0,1-1 0,-2 1 1,-3-1 240,-4 1 0,-2 0 0,-2 0 0,2 1-291,7-1 1,2 0-1,-1 0 1,-8 0 290,8 1 0,-7-1 0,-9 1 0,-2 0 488,-4 1 0,-3 0-1478,5 0-1348,-10-2 2749,-33-1 0,-16 0 1,-10 1-1</inkml:trace>
  <inkml:trace contextRef="#ctx0" brushRef="#br0" timeOffset="107972">7041 5554 21205,'5'0'2788,"-2"0"-1438,-3 0-91,-3-3-180,-14-13-809,2 1-90,-14-12 0,6 4 90,-27-14-270,7 4-322,9 9 1,-1-1 321,6 3 0,-1 1 0,-4-4 0,-1 1 0,-3-3 0,-1 1 0,-1 0 0,-5-2 0,3 2 0,-6-4 0,-1-1 0,4 4 0,4 2 0,3 2 0,-5-2 0,-1 0 0,-5-4 0,-3 0 0,1 2 0,4 4 0,-8-2 0,2 4 0,0 2 0,0-2 0,0 1 0,-4 4 0,-3 6 0,-5 4 0,0 2 0,7 2-1510,-9 1 1,2 4 1509,14 0 0,-5 1 0,1 1 0,6 0 0,-11 4 0,4 0-457,-3 2 0,0 1 457,2 0 0,-2 1 0,4 1 0,-4 0 0,3 0 0,-7 3 0,-1 0 0,9-3 0,-3 2 0,3-2 0,-4 3 0,3-1 0,-3 0 0,0 1 0,0 1 0,0 0 0,-1-1 0,0 1 0,1 1 0,0 0-334,1 1 1,1 1 333,-1 0 0,2 1 0,2 1 0,-2 2 0,8-1 0,-2 3 0,3-2 0,-6 3 0,2 2 0,8-5 0,-1 2 0,4-2 0,2 2 0,3 0-18,1-1 1,1 1 17,3 2 0,0 0 0,0 1 0,1 1 0,0 1 0,1 0 0,0 3 0,-1 1 0,1-1 0,-1 1 0,1 1 0,0 3 0,1-3 0,0 4 0,0-2 0,-4 6 0,1 0 500,5-5 0,-2 3 0,3-3-500,-1 5 0,3-1 0,1 0 0,2 1 242,1 0 0,3 4-242,3-5 0,1 3 0,1-1 0,-1 8 0,1 1-44,4-8 1,-1 2-1,3-2 44,0 4 0,2-1 0,4 2 0,2 0-34,-1-1 0,4 3 34,5-4 0,4 3 0,0-2 0,4 8 0,3 0 0,-2-9 0,3 2 0,-1-4 0,5 3 0,1-3 0,-1-2 0,1-1 0,-2-1 0,1-1 0,-2-1 0,0-1 0,0-1 0,-1-1 0,-1 1 0,1-1 0,0-1 0,0 0 219,1 1 0,1 1-219,2-2 0,1 0 0,1 2 0,1-1 0,1-1 0,5 0 0,-1-4 0,3 2 0,0-3-369,7 6 1,1-1 368,-6-7 0,2 1 0,-1-3 0,4 0 0,1-2 0,-3-4 0,3 1 0,-2-2 0,8 3 0,-1-2 0,-8-4 0,1 1 0,-2-3 191,0-2 1,-1-2-192,-2-1 0,1-1 0,-1-5 0,1-2 0,3 1 0,1-3 0,3-3 0,3-2 0,6-1 0,5-2 0,-14-2 0,4-1 0,1-2 0,1 0-195,3-1 1,1-2 0,0 0-1,3-1 195,-4 0 0,2 0 0,0 0 0,1-1 0,-2-1 0,-3 2 0,-1-1 0,0 0 0,-1 0 0,-2 0-449,8-2 1,0 0-1,-3 0 1,-2 1 448,2-1 0,-3 0 0,-1 0 0,-7 2 0,-2 1 0,-2-1 34,5-4 1,-3 0-35,2-1 0,-1-1 0,4-3 0,0-1 0,2-2 0,-1 0 0,2-2 0,0-1 0,0-1 0,0 0 0,-1-2 0,-1 0-22,-2 0 0,0-3 22,-6 0 0,1-3 0,-2 0 0,4-8 0,-2-3 120,-6 9 0,0-3 0,-2-3-120,-4-5 0,-2-3 0,-3 2 335,-4 10 1,-1 2-1,-1-3-335,5-12 0,0-3 0,-3 3 0,2-7 0,-4 4 0,0-1 0,-3 0 0,0 1 0,-1 0 216,-2 0 0,-2 1-216,-1-1 0,-2 1-142,-1-2 0,-1 0 142,-1-1 0,0-1 0,-3 0 0,0-3 0,-1 4 0,0-3 0,0 3 0,-1 12 0,-1 3 0,1-3 0,0-12 0,0-4 0,-1 1 0,-4-1 0,-1 0 0,-1 2 0,2 13 0,0 3 0,-2-3 0,-3-13 0,-1-3 0,-1 5 0,-3-2 0,0 5 0,-1 2 0,-1 2 0,-1 6 0,0 2 116,0 5 0,-1 3-116,0 4 0,0 4 0,-17-20 0,2 13 1381,-10 12-1381,10 13 0,-10 7 744,12 15-744,2 22 0,-8 19 0,1 5 0,7-8 0,5-7 0,1 1 0,-7 13 0,0-1 0,0 1 0,0 0 0</inkml:trace>
  <inkml:trace contextRef="#ctx0" brushRef="#br0" timeOffset="111201">3176 9299 21565,'-13'-25'1799,"1"2"-1529,2 2 179,3 6 1,0 5 0,6 3 359,-2-1 271,-1 3-721,3-1-89,-8 4-180,1 9 0,-9 8 45,0 18 0,0 8-45,0-3 0,0 3-702,1 1 1,-1 4 0,1 0 701,1-4 0,1 0 0,0 4-90,-2 4 0,0 5 0,0 0 0,1-2 0,0 4 0,1-2 0,-1 3 0,2-3 0,-2 3 0,1 0 0,2-4 0,1 0 0,2-3 0,1-1 0,-1 1 0,0 0 0,1 0-467,0-2 0,0 0 1,1 2 466,0-2 0,0 3 0,0 0 0,0-3 0,1 3 0,1-2 0,0 2 0,-1 12 0,1 3 0,1-5 0,1 6 0,2-4-267,1-19 1,0 0 0,0 0 266,0-1 0,1 0 0,0 3 0,2 17 0,1 5 0,0-4 0,0-14 0,0-2 0,0 1-385,2 14 1,1 3 0,0-5 384,3 4 0,0-5 0,0 1 0,1-2 122,1 0 0,2 0-122,-1-3 0,2 0 0,1-1 0,1 0 0,0-1 0,0-1 0,2-2 0,1 3 0,-2-5 0,3 4 0,-2-2 0,6 10 0,0 0 0,-4-9 0,2 3 0,-1-3 0,5 8 0,-1-3-136,-7-18 0,0 1 1,0 0 135,1 0 0,0 1 0,1 0 0,1-1 0,0 1 0,1-1-62,0 2 1,2-1-1,0 0 62,1 0 0,0-1 0,1 1 0,1 0 0,1-1 0,-1 1-261,2-1 0,0 1 0,0-1 261,0-1 0,1 0 0,-1 0 0,1-1 0,1 0 0,-1-1 78,-1-1 1,-1-1 0,3 1-79,10 9 0,1 3 0,0-4 0,-11-11 0,-1-2 0,2 1 155,8 7 1,1 1 0,-2-3-156,4-1 0,-2-3 0,1-1 0,1-2 0,0-1 0,1-2 160,0-2 0,2-1-160,0-2 0,1 0 0,-1-3 0,1 0 0,1 0 0,0-2 0,0-1 0,-1-1 0,0 0 0,2-1 0,-5-3 0,3-1 0,-2-2 0,7 0 0,2-3 0,5 1 0,5-1 0,-4-3 0,-4-4 0,-2-2 0,-5 1 0,2 0 0,-3 0 0,6-3 0,-2 0 0,1 0 0,0 0 0,-1-1 0,-1 1 0,0 1 0,0 1 0,-2-1 0,-1 0 0,0 1 0,0 1 0,-3 1 0,1-1 0,14 1 0,0 0 0,-16 1 0,0 0 0,9 1 0,3-2 0,-10-2 0,3-2 0,-4 0 0,1-1 0,1-1 374,1-1 0,3-3 1,-4 1-375,-4-3 0,-2 0 0,2-3 0,1-1 0,1 2 0,0-1 0,-1-1 0,1-1-33,0 1 1,-1 1 32,-1-2 0,0 0 0,-2 1 0,1-2 0,14-7 0,3-3-420,-18 7 0,0-1 0,0 0 420,0-1 0,0 0 0,-1 0 0,-1-1 0,-1 0 0,-3 1-274,5-4 0,-3 0 274,0-1 0,0 0 222,-1 0 0,1-1-222,-3 0 0,1-1 0,-2 2 0,1-3 0,13-12 0,1-2 0,-11 11 0,-1-1-11,-5 5 1,2-2 0,-2 2 10,3-3 0,-1 1 0,0-1 0,1 0 788,-2 2 1,1-2-789,12-10 0,2-3 0,-17 14 0,-1 0 0,0 0-330,1 0 1,0 0 0,-1-1 329,10-18 0,-4 1 0,-9 9 0,-3 0-680,0-5 0,-1 0 680,1-5 0,0 0-154,-1-1 1,-1-4 153,-2 1 0,1-6 0,-1-2 0,-5 11 0,-1 0 0,-1-2 0,0 1 0,1-2 0,0 0 0,-1 0 0,-2 1-220,0-1 0,-1 0 0,-1 1 0,-2 3 220,0-2 0,-2 4 0,0-1 0,-2 3 0,0-1 0,-1-2 121,-2 2 1,0-3-1,-1-1 1,0 4-122,-1-2 0,0 3 0,-1-3 0,0-12 0,-1-2 0,-1 3 0,-2-3 0,0 3 503,0-1 1,-2-3-504,-1 5 0,-1-5 0,1 4 0,1 13 0,0 2 0,0-1 54,-3-15 1,-1-2-1,0 5-54,-2-3 0,0 1 0,1 7 0,-1-4 0,-1 1 0,-2 1 0,0-1 0,0 1 0,0 0 0,0 1 0,0 1 0,1 6 0,-1 1 0,1 1 0,0 4 0,1 1 0,1 2 698,-2-8 0,0 1-698,-4-12 0,2 1-453,7 16 0,1 2 453,0 0 0,0-1 0,1 0 0,0 1 167,-1 0 1,0 1-168,0 1 0,-1 2 0,0 1 0,0 1 0,-13-27 0,-1 5 0,0 6 0,-3 4 0,-1 3 0,-3 4 0,-1 2 0,7 11 0,-1 0 0,-15-13 0,15 13 0,-1 0 0,-11-9 0,-1-3 0,1 0 0,-1-5 0,0-1 0,1-4 0,-1 2 0,-1-2 0,1 2 0,-2 3 0,3 2 0,-1 5 0,0 4 0,1 3 0,-1 4 0,1 2 0,-3 5 0,0 3 0,-3 3 943,-3 2-943,-2 2 0,-3 0 0,14 4 0,-1 1-1490,-24-3 1490,23 4 0,0-1 0,-17 1 1894,0 2-1894,4-2 0,2-1 0,5-2 0,1 0 0,4 0 249,1 0-249,3-1 0,-1 4 0,1-1 0,-2 3 0,1 0 3244,-19 5-3244,-2 1 0,0 6 0,5-1 0,15 3 0,7-6 0,-2 0 0,-23 7-97,17-6 0,0 0 97,9-2 0,1-1 0,-4 0 0,-1 0 0,-1 1 0,1-1 0,-3-1 0,0 1 0,0 0 0,1 0 0,0 0 0,1 0 0,1 0 0,-1-1 0,-13 4 0,0-1 0,11-2 0,1-1 0,-10 0 0,0 0 0,-16 7 0,9-5 0,-1 1 0,21-1 0,0 1-826,-19 2 1,1-1 825,-1-3 0,0 3-406,3-4 406,-3 1 0,1 0 0,-3 1 0,19-2 0,0-1 0,-23 5 0,0 0 0,25-1 0,1-1 0,-1 1 0,-1-1 0,1 1 0,-1 0 0,-14 2 0,0-1 0,13-1 0,-1-1 0,-8 1 0,0 1 266,-11 1-266,21-3 0,1 0 0,-16 5 0,-12-2 0,24 1 0,-1-5 0,0 7 0,1-3 1622,-1 2-1622,2-1 0,1 1 0,3 1 508,-1 0-508,1 2 303,1 0-303,-1 1 0,5-1 0,0 0 0,-15 12 0,11-7 0,5-1 0,0 0 0,-5 4 0,-5 4 0,13-7 0,2-4 0,-1 1 0,1-2 0,0 1 0,-3 1 0,3 1 0,-3 3 0,-8 6 0,8-8 0,-8 6 0,3-1 0,10-7 0,-5 8 0,12-12 0,1-1 0,4 1 0,4-3 0,-3-2 0,7 1 0,-3-3 0,5 4 0,0 0 0,-4 0-90,3 1-1260,-6 1-359,1 1-719,-8 4 2428,-7-1 0,-7 9 0,-5-2 0</inkml:trace>
  <inkml:trace contextRef="#ctx0" brushRef="#br0" timeOffset="161984">6522 7190 23454,'-24'25'2428,"8"-8"-1978,2-2 270,20-6-181,21-9 1,13-8-420,9-6 0,8-5 0,7-2-814,-16 5 0,4-2 1,4-1-1,0 0 1,1-1-1,-2 0 694,-1 0 0,-1 0 0,-1 0 0,2-1 0,2-1 0,2-1 0,-6 4 0,3-2 0,2-1 0,2 0 0,0 0 0,0 1 0,-2-1 0,-3 2 0,-3 1-282,13-4 0,-4 1 1,-3 1-1,1-1 0,3 0 282,-9 3 0,3-1 0,2 0 0,-1 0 0,0 0 0,-3 1 0,-4 1-281,12-5 1,-4 1-1,-2 1 1,0 0 280,-3 1 0,-1-1 0,-1 1 0,0 0 0,10-5 0,-2 0 0,-2 1 0,-6 2 0,-2-1 0,-1 2 0,12-6 0,-3 0-132,1-1 0,-5 2 132,-19 10 0,-1 1 791,0-3 0,-3 3-791,-7 2-720,-10 5-1322,-6 3 2042,-4 12 0,-2 1 0,0 8 0</inkml:trace>
  <inkml:trace contextRef="#ctx0" brushRef="#br0" timeOffset="163118">10879 5386 26602,'32'7'180,"3"1"0,1 12-90,1 8 44,-12 2 1,-3 5-90,-6-5 0,-4 2 0,4 12 0,-5 4 0,-13 5 0,-7-1 0,2-13 0,-4 0-45,-15 20 0,-4-3 0,11-28 0,-2-2 0,-12 6 0,1-4 90,2-9-90,3-5 0,20-14 0,7-5 0,5-3 90,7-7-90,9-3 0,9 0 0,3 3 90,5 7 0,19 15-90,-13 11 45,-15-2 0,-2 4-45,4 23 90,-5 6-90,-9 2-483,-9-3 483,-8-2 0,-7-5 0,-5-6 0,-4-7 90,-1-7-90,1-11 0,4-6 0,5-4 0,4 0 483,3 0-483,5 0 0,6-4 0,9 1 0,8-3 0,5 4 0,4 2 0,-1 9 0,1 2 0,-4 12 0,-3-2 0,-5 2 0,-3-8 0,9-7 0,-10-15 90,10-14-90,-11-17 0,3-13-382,-10 21 1,0-3 381,-1-7 0,0-1-45,2-3 0,-1-2 90,-2-3 0,-2-1 0,0 1 0,-1 1 0,-4 1 0,0 2-45,-1 6 0,-3 1 0,-7-25 0,-13 8 0,-2 25-513,-8 6 513,8 26 0,5 14 0,7 12 0,4 10 0,15-6 0,8 2 0,6 3 0,7 0 0,13 8 0,3-2 0,-4-10 0,0-4 66,-3-4 0,-2-4-66,5-1 520,-9-4-520,-9-8 0,-6 1-359,-7-8-451,-5 3-449,-5-4-450,-1 0-7,-3 5 1716,-5 3 0,-7 7 0,-3 3 0</inkml:trace>
  <inkml:trace contextRef="#ctx0" brushRef="#br0" timeOffset="163452">11817 6585 13570,'-18'26'2249,"-3"1"414,-3 4-2483,-6 7-1,3-1 1,-1 3-135,4-6 0,-1 0-598,-9 17 1,-1 0 552,6-12 0,1-2 90,0 0 0,-1-2-99,0-2 1,-1-3 143,4-4 0,-1-3 1577,-22 10-993,-8-33-359,39-52-225,7 19 0,6-2-854,15-15 0,10 1 809,0 8 0,3 2-45,3 3 0,3 1 143,2 2 1,3 3-144,1 4 0,3 3 562,-1 2 0,3 4-607,15 3 0,1 3 0,-17 3 0,1 3-135,19 5 1,-3 4-406,-2 6-405,-18 2 1,-3 0-225,-6-2-720,-2 1-540,-19-11 3028,-4-5 1,-8-7 0,0-7-1</inkml:trace>
  <inkml:trace contextRef="#ctx0" brushRef="#br0" timeOffset="164009">12300 5203 14093,'16'-54'1109,"1"0"0,-2 6 1,-2 2-244,-1 8 0,-2 3-687,9-16 1502,-5 16-1321,2 19 881,0 18-972,4 28-89,3 29 867,-11-17 1,0 3-1003,0 7 0,-1 3-45,-1 4 0,-2 2 45,0 0 0,-2 0-45,-1-2 0,-2 0 0,0-5 0,-2-2 0,1-6 0,0-2 45,-1-8 0,0-1 1066,3 18-1111,-1-15 90,0-20-90,1-6 0,6-24 0,23-38 0,-1-5 0,2 1 0,1-1 33,-14 22 1,0 3-34,7-8 0,-2 6 90,3 6 0,-3 18 90,7 52-90,-6 13-1064,-10-7 0,-1 3 1019,-3-2 0,-1 0-45,0 1 0,0 1-263,1-1 0,0 0 263,0-3 0,1-1 0,0-7 0,0 0 0,3 3 0,0-2 0,9 7 0,-5-11 180,-45-100-180,2 24 0,-3-6 0,-3 3 0,-10 18 0,-7 10 792,-6 24-792,-7 18 0,14 11 0,-1 8-263,13-12 1,0 3 0,1-1 262,0 1 0,-1-1 0,2 0 0,2 0 0,1 0 0,3-4 0,-1 0 0,3-2 0,0-2 0,1-1-90,-13 22-540,3-11 1446,7-7-3874,-2-1 1120,10-17 1938,3-1 0,6-26 0,2-4 0</inkml:trace>
  <inkml:trace contextRef="#ctx0" brushRef="#br0" timeOffset="164625">11626 5132 15460,'-52'-13'2788,"8"1"-74,11-4-2624,17 1 1406,16-2-1496,25-6 0,30-8 0,-11 10 0,5 0-473,-8 3 1,3 0 0,1 0 472,8-4 0,3 0 0,0 0 0,-10 4 0,1 0 0,1 0 0,-1 0-3,3-1 1,0 0 0,0 0-1,0 0 25,-1 0 1,0 0 0,0 0-1,-1 0-250,14-6 0,-1 1 0,1-1 228,-7 2 0,2 0 0,-1-1 0,-3 2 30,-1 1 0,-4 1 0,1-1 30,7-3 0,0 0 0,-3 2-21,0-1 1,-4 4 50,-10 5 0,-1 2 0,-3 4 0,-3 4 1835,9 13-1745,-23 21-90,-9 8 0,-4 11-90,-9 4 90,-2 1-90,-6-3 2744,-1-8-2654,-1-9 1366,8-16-1456,0-9 500,6-23-500,6-9 0,6-23 0,10-8-383,11-3 383,2 6 0,3 11 0,-5 14 90,-3 18-90,6 57 90,-17 11-1018,-7-7 1,-3 4 927,-10-6 0,-4 0 0,-1 3 0,-6 2 0,-4-9 0,-4 1 0,0-2-372,-5 3 1,-3-2 371,-9 10 0,-4-8 0,11-23 0,-4-8-106,-14-6 1,-1-8 105,12-4 0,0-6 0,-10-6 0,3-7 0,15-3 0,3-4-180,2-3 0,3-3-180,1-5 1,4-2-271,1-4 0,5-3-689,6-2 0,3-5 0,1 2 1319,3-9 0,3 1 0,2 7 0,1-1 0,3 3 0,5-2 0,1 1 0</inkml:trace>
  <inkml:trace contextRef="#ctx0" brushRef="#br0" timeOffset="165217">13717 3821 22644,'23'-21'1619,"-1"3"-1259,2 5 0,2 6-90,9 9-1,4 8 1,7 13-90,5 10-765,-23-10 0,-1 2 720,1 4 0,-1 1-45,-1 6 0,-1 1 0,-2 5 0,-1 1 0,-3 3 0,-2 2 0,-1 2 0,-3 2 0,-3-2 0,-2 0-46,-2-3 1,-2 0 0,-4-5 0,-2-1-45,0-5 0,-2-3-314,-10 23 404,-3-15-1,-3-16 91,-3-17-90,-1-18 0,2-18 0,-1-20 90,5-12 362,10 27 0,1 0-542,-1-33 160,5 28 0,3 1-160,7-13 0,7-1 0,15 31 0,11 10 0,11 12 0,9 13-246,-29-4 1,1 2 245,0 3 0,-1 1 0,26 16 0,-6 0 0,-11-2 0,-7-6 377,-9-5-377,-6-9 127,-6-4-127,-5-12 0,-4-9 0,-6-17 0,-4-17 0,2 16 0,-2-2-49,-1-5 0,0-1 49,-2-5 0,0 0 0,-2-2 0,-1 0 0,0 0 0,0 0-1006,-1 1 0,1 0 1006,0 5 0,0 0 0,2 4 0,1 1-880,-8-25 880,4 10-3,7 11 3,-4 9 0,10 8 430,-8 8-520,8 3 1173,-2 6-1622,3 2 1093,0 4-1543,-4 6-357,-2 1 1346,-17 14 0,-2-2 0,-11 9 0</inkml:trace>
  <inkml:trace contextRef="#ctx0" brushRef="#br0" timeOffset="165392">13648 3933 19760,'-55'23'2519,"10"-7"-2340,14-10 1630,23-8-1540,20-8-179,24-5 0,13-3-900,1-1 1,6-1 0,0-1 719,1 1 0,1-1 0,1 0-45,-9 3 0,2-1 0,-1 1 0,-3 1-195,-3 1 0,-3 1 1,-1 0-436,13-6 1,-3-1 851,1-3 1,-6-1 0,6-6 0,-4-9 0</inkml:trace>
  <inkml:trace contextRef="#ctx0" brushRef="#br0" timeOffset="166941">11593 7297 22374,'-17'-13'2969,"2"14"-2340,-9 13 91,0 21-91,-9 16-820,13-20 0,0 2 371,-4 3 0,1 2-709,-3 4 1,-1 2 618,-2 2 0,-1 2-90,-1 3 0,-3 5 0,9-16 0,-3 4 0,-1 1 0,2-3 0,-3 3 0,1-2 0,-2 3 0,1-4 0,-1 4 0,0-2 0,1-3 0,1-2 0,0-3 0,-1 1 0,-8 9 0,-4 2 0,3-4 0,-4 3 0,2-3 0,6-7 0,0 0 0,3-4 0,5-7 0,2-4 0,-18 18-702,11-11 702,7-7 0,9-7 0,4-7 158,4-3-607,4-5 1092,0 0-643,11 0 890,-5 0-800,5 0-180,-7 0-1080,0 0 271,-5 0-1,-2 0-89,-3 0-1800,-4 0 901,5 0 1888,1-2 0,-1-6 0,2-3 0</inkml:trace>
  <inkml:trace contextRef="#ctx0" brushRef="#br0" timeOffset="167318">10278 8633 19586,'10'-33'5037,"4"-2"-4587,-9 13-1,2 3 91,-7 14-270,-7 14 0,-4 14 0,-11 23-180,7-15 0,0 2-444,-3 5 0,-1 3 444,-1 2 0,-1 1-90,0-1 0,1 1 45,3-2 0,1-1 0,3-4 0,2-2-45,-1 26 90,8-13 124,15-10-214,12-12 0,19-4 0,4-10 0,4-2 0,-10-2 0,2 1-990,16 3 1,-2 0 989,-16-4 0,-3 0 0,-2-3 0,-2 0-237,22 7 327,-15-11 517,-12 3-517,-15-6-90,-6-8 90,-18-12-90,-8-17 90,-14-16 5,13 20 1,0-2-51,-2-3 0,-1-1-90,1-4 0,-1-2-203,3 7 0,0-3 0,1 2 158,-1-3 0,1 0-180,-3-7 1,2 3-631,2 2-359,9 16-2789,7 12 4048,9 22 0,7 15 0,2 15 0</inkml:trace>
  <inkml:trace contextRef="#ctx0" brushRef="#br0" timeOffset="168518">11801 6768 20845,'0'-10'2878,"-4"0"-2608,-1 4 90,-3 2 0,0 20 90,-2 17-271,5-2 1,0 4-45,-3 12 0,0 5-745,-1 10 0,0 3 760,1-15 0,0 2 0,-1 4-486,1-4 0,-2 4 1,0 3-1,0 0 0,0-3 448,0 3 1,1-3-1,0 1 1,-2 7-62,0-7 0,0 5 1,-2 4-1,0 1 1,1 0-1,-1-3 1,2-5-449,-1 0 0,2-4 0,0-1 0,-1 0 0,-1 3 412,0 3 0,-2 3 0,0 2 0,0-1 0,0-2 0,0-3-235,1-3 1,0-2 0,0-3 0,0 1 0,0 0 219,-2 1 0,1-1 0,-1 1 0,-1-1 0,1 0 0,-5 11 0,0-1 0,0-1 0,-1 0 0,-1-2 0,1-1 0,-1 0 0,-1-2 0,0-3 0,0-1 0,0-1 0,-1-1 22,0-3 1,1 0-1,-1-2 1,-1-1-23,-7 11 0,-2-1 0,1-3 0,0-4 0,1-2 0,-1-2 0,2-3 0,-1-2 0,-1 0-28,-7 5 1,-2 0 0,2-3 27,-1 3 0,0-2 317,4-5 0,-2 1 0,6-4-317,-12 14 715,21-20 1,2-1-716,4 10 0,4 4 0,7 4 1871,-2 4-1871,3 0 0,-6 3 1244,-1 0-1244,1-17 0,0 1 0,-7 16 0,-4-5 0,0-2 0,2-3 0,-11 16 0,22-39 0,4-4 994,-4-3-994,9-1 788,-8-5-788,5 7 132,-10-4-132,5 1 0,-5 2 0,10-5 0,-5-1 0,4 4-90,-5-8-450,5 4-1529,2-5 630,3-5-2789,5-7 4228,2-2 0,7-8 0,0 4 0</inkml:trace>
  <inkml:trace contextRef="#ctx0" brushRef="#br0" timeOffset="168956">10144 11302 23184,'-4'-29'2878,"-6"8"-2698,-8 12 0,-9 20 0,-5 13-90,-3 22-45,16-17 0,1 3-459,0 4 1,2 4 413,-1 4 0,3 1 45,1 2 0,2 1-45,1 0 0,3 0 0,2-4 0,2-1 0,2-4 0,2-1 0,9 25-108,6-33 0,3-3 108,17 11 0,2-19 0,3-6-90,15-3 90,-18-5 0,-1-1 0,14-3 0,10 10 90,-22-9-208,3 5 118,-24-7 90,-5 4-90,-4-2 751,-4 2-751,-1-4 458,-21-20-368,-12-21-90,5 2 0,-2-4-313,4 4 0,0 0 313,-1-7 0,3 1 0,5 11 0,1 1-45,1-1 0,0 0 0,0 1 0,0 0 0,0 1 0,1 0-296,-1-6 0,0 1-19,-6-13-539,1-7 269,12 37-1259,2 4-90,1 13 1979,2 3 0,-3 0 0,4 0 0</inkml:trace>
  <inkml:trace contextRef="#ctx0" brushRef="#br0" timeOffset="177913">10879 14473 21205,'0'-6'1619,"0"2"0,0 4-360,-4-3-449,-4 3-540,-3-3-180,-3 3 0,2 0 0,-25 14-90,11 1 0,-21 15 0,19 2 0,1 7-616,3 6 616,5 6 0,9 5 0,5 3 0,5 4 0,3-1 0,5 1 0,7-2 0,7-5 90,3-2-180,5-9 180,1-4-90,1-8 0,1-7 0,1-13 0,1-7 0,1-10 0,-1-4 0,-1-7 90,8-17 0,-13 4-90,4-14 90,-17 7 525,-5-4-525,-5-2-90,-5 1 0,-1-1 0,0 0 0,-3 3 0,-4 0 0,-3 5 0,-2 0 0,-2 3 0,-2-3 0,-5 0 0,-3-1 0,-3 2-90,-1 3 90,-2 4-90,-1 2 90,-1 3-180,-1 2 1,1 3-1,1 5 0,4 2-540,0 5 91,11 1-271,2 2-269,11 9-630,3 7-630,5 10 2429,4 4 0,11 3 0,3 0 0</inkml:trace>
  <inkml:trace contextRef="#ctx0" brushRef="#br0" timeOffset="178605">12369 14457 19555,'-10'-10'3777,"0"0"-2327,2-2-1090,3-1 595,2-7-865,3 8 167,5-4-168,5 12 519,11 0-518,30 15-90,-1 8 0,0 8 0,1 6-303,-18-7 1,0 5 332,1 5 0,1 7 0,-4-2-468,-5 1 1,-4 1 482,4 15 0,-4 2-45,-13-16 0,-4-1 0,-4 0 0,-4 0 45,-2-3 0,-4-1-45,-4-2 0,-3-3 0,0-4 0,-5-1-26,-12 3 0,-4-5 26,-16 0-1428,7-13 1,0-7 1517,0-20 172,-10-13-172,31-5-90,7-2 601,10 0-601,21-2-719,18 12-91,6 4-249,8 15-200,-12 4-540,-1 0 2706,-1 4-907,-1 2 0,-5 6 0,-1 1 0</inkml:trace>
  <inkml:trace contextRef="#ctx0" brushRef="#br0" timeOffset="179131">14274 14203 23004,'-14'-18'2788,"-1"-1"-2248,-3 3 90,1-2-181,1 3-179,4 2-180,6 3 0,2 5-90,4 2 0,7 3 90,9 0-90,19 7 0,14 6 0,-17-2 0,1 1-245,3 4 1,0 1 244,1 2 0,-1 3 45,-1 2 0,-3 5 0,5 18 0,-6 6 0,-10-10 0,-5 1-357,0 16 1,-6 1 401,-11-15 0,-9 0-90,-4-5 0,-6 1 0,-1-2 0,-4 5 0,-3-2 0,1-7 0,-2 0 0,0-4 0,-5-3 0,1-4 0,1-3 0,-2-1-279,-6-1 0,1-3 279,-11 1-187,-3-3 187,32-15 411,16 0-411,16 0 773,21-2-773,21 2 0,-19-2 0,3 1 60,5 6 1,2 2-61,2-2 0,4 4 0,-5 3 0,2 4 0,-2-1-244,7 1 0,-2 0 244,13 6 0,-3 0-315,-23-7 1,-3-2-1126,25 10-641,-9-2 102,-9-11-539,-9-3 2518,-4-9 0,-1-8 0,-1-3 0</inkml:trace>
  <inkml:trace contextRef="#ctx0" brushRef="#br0" timeOffset="179614">16544 14346 23903,'39'-31'1260,"-3"1"-1260,-10 7 359,-2 2 91,-5 6 540,-3 5-721,-7 5 91,-4 2 0,-8 3-90,-4 0-90,-7 0 0,-35 5-180,15-4 0,-22 4 0,30-5 0,6 0 0,5 0 0,7-5 0,6-1 0,8-4 0,5 0 0,18 0 0,5 11 0,4 12 0,-17 14 0,-3 6 0,-4 27-632,-5-15 1,-4 0 631,-8-10 0,-4-2 0,-2 1 0,-3-1-204,-6-4 0,-5-2 204,-3-1 0,-3-4 0,-2-4 0,-5-5 0,-20-9 0,-1-9 0,12-2 0,1-6-1028,-16-11 1,4-7 1027,18 0 0,5-7 0,6-2 0,2-6 0,3-2-328,7-2 1,3-2 0,2 0 327,-1-1 0,2 0 0,5 0 0,7 5 0,5 0 0,4 5-270,8-2 1,7 6-354,4 3 1,5 3-323,3 4 1,5 2 944,0 9 0,3 1 0,-1 3 0,8 0 0,-1 2 0,-6 5 0,0-1 0,0 0 0</inkml:trace>
  <inkml:trace contextRef="#ctx0" brushRef="#br0" timeOffset="180213">18087 13705 20575,'0'-20'5037,"-24"-14"-4407,9 13-180,-18-8-180,15 16-180,2 8-1,2 0 1,5 5 0,0 0-90,8 0 90,1 7-90,10 4 90,12 9 90,15 5 0,17 6-407,-20-12 1,2 0 271,5 2 0,1 1-438,4 3 1,0 1 436,0 1 1,0 4-999,-8-1 0,1 3 0,-3 0 999,2 2 0,-4 4-45,-6 2 0,-1 4 0,-9-4 36,-8-6 0,-8-1-36,-17 21 0,-11-3 0,4-24 0,-7-6 12,-28 10 0,-4-6-12,24-16 0,-1-4 0,-19-6 0,4-7 585,3-13-585,8-20 0,38-6 0,19 3 0,8-1 0,-3 7 0,3 0 562,9-9 1,4-4 0,-1 4-563,0 2 0,-1 2 0,-4 4 0,1-1 0,-2 2 0,-2-1 0,-3 2 0,-3-2 0,-2 0 0,-3 1 0,-3 0 0,-4 0 0,-4 0 0,-3 0 0,-4 1-313,-5 2 0,-4 1 313,-4 1 0,-5 3 72,-4 2 1,-4 3-73,-4 3 0,-2 4 0,-4 2 0,-1 4 0,-2 3 0,0 4 0,-1 5 0,1 5-225,0 1 0,2 4-225,4 5 1,1 4-226,4 0 0,3 3-1124,-12 28-809,19 5 2608,18 5 0,18 3 0,-3-31 0,0 0 0</inkml:trace>
  <inkml:trace contextRef="#ctx0" brushRef="#br0" timeOffset="180885">21010 13472 22914,'21'-13'3508,"-5"0"-2968,-6 0-1,-6 1 1,-2 4-270,-2 0-180,0 6 0,0-1 0,-5 15-90,-4 6 0,-16 40 0,4-6-506,6-16 0,1 0 506,-5 14 0,3-4-657,7-5 657,4-8 0,14 4 0,4-15 0,33-2 0,-8-13 0,17-3 940,-21 2-940,-5 7 729,-9 13-729,-40 27 0,-5-25 0,-7-1 0,-3 3 0,-6-4-420,-4-13 0,-5-5 1,3-2 419,0-2 0,0-4 0,-19-4 0,1-4 0,19-2 0,2-3 0,2-3 0,1-6-364,-7-16 1,6-6 363,15 8 0,4-2 0,-3-16 0,8-1 0,17 14 0,8 0 0,16-18 0,8 1 0,-3 15 0,3 3 0,-2 5 0,3-1 0,1 5 0,6 1 0,1 6 0,0 1 0,1 3 0,-2 4 0,0 4 0,-2 3 0,-1 3 0,27-1 0,-8 14-90,-11 3-270,-7 8-450,-7 5-359,-6-2-450,-3 1 1619,-1 8 0,-7-8 0,0 8 0</inkml:trace>
  <inkml:trace contextRef="#ctx0" brushRef="#br0" timeOffset="181511">22959 13441 15082,'27'-28'2429,"-3"2"822,-5 4-2442,-3 4 1320,-8 2-1680,-2 6 591,-4 5-1040,-2 26 3392,0-2-3392,4 38 0,0-22 0,6 12 0,2-22 0,4-5 0,19-9 0,-1-9 0,13-12 0,-6-6 0,-2-6 0,12-10 0,-17 9 0,5-4 0,-21 19 0,-6 4 0,-4 8 0,-4 8 0,-2 14 0,-10 6 0,-4 4 0,-7 24-400,1-21 0,-5 3 0,1-3 400,-2-2 0,0-2 0,-10 13 0,-1-3 0,8-18 0,-1-3 0,0-1 0,-1-3 0,0-3 0,-2-4 0,-1-3 0,-1-4 0,-16-6 0,0-7-146,12-2 0,1-6 146,-4-6 0,-1-7 0,5 0 0,5-6 0,4-3-964,-8-13 0,3-1 964,14 11 0,3 1 0,1 0 0,2 1-340,2 3 0,2 1 160,-8-27-175,9 13-1084,2 8-180,5 12-487,0 5 2106,3 8 0,5 2 0,5 3 0</inkml:trace>
  <inkml:trace contextRef="#ctx0" brushRef="#br0" timeOffset="182028">24905 13187 24083,'12'-10'2069,"-4"4"-1529,-4 2-1,-8 10-89,-4 7-270,-8 11 90,-21 29-270,1-12 45,13-12 0,-1 1-45,-4-6 0,1-4 0,-14 2 0,5-14 0,0-7 0,-8-23-1696,16 3 0,1-5 1696,-7-27 0,20 3 0,5-3-508,3 12 1,3 0 507,4-15 0,7 0 0,11 6 0,5 4 0,-5 13 0,3 2-307,7-6 1,1 5 306,15 7 90,-1 15 0,-1 21-90,-4 25 958,-20-8 1,-4 6-959,0 8 0,-3 4 45,-1 8 0,-2 2-92,-1 6 1,-2 2 46,-2-20 0,-1 1 0,0 0-30,0 1 0,0 0 0,-1-1 0,1 1 0,0-1 0,-1 0-120,2-1 0,-1-1 1,0-1-346,2 21 0,1-3-180,-1-4 1,2-3-361,0-5 1,0-1-360,0-9 0,0-1 1394,8 24 0,-3-17 0,-2-9 0</inkml:trace>
  <inkml:trace contextRef="#ctx0" brushRef="#br0" timeOffset="182660">26375 12719 21025,'0'-28'2609,"0"5"-2070,0 3 181,0 7-91,0 3-179,0 5-180,0 3 90,-6 6-180,-6 34-90,-3 4-423,4-4 0,2 2 333,0-1 0,2 0 0,-2 4 0,1 1 0,1 3 0,0 3 0,2-3 0,0 3 0,1-3 0,0 9 0,1-1-392,1-8 1,0 2 0,1-3 391,0-2 0,2-1 45,0 8 0,1-1-613,6 15 568,-2-27 0,3-4 0,13-3 0,8-6 0,9-14 0,8-9 0,4-12 0,0-13 0,-18-3 0,-3-4 90,9-23-585,-17 13 1,-5-2 539,-12 9 0,-4 0 0,-4-2 0,-4-1 55,-15-13 1,-6 2-56,4 10 0,-3 3-45,-13-9 0,-3 3 45,10 14 0,-1 4-45,1 2 0,0 2 587,-25-13-587,0 4 0,22 15 0,7 1 0,28 11 0,36 11 0,10-4 513,-5 0 1,3-1-514,2-3 0,0-2-39,7 0 0,2-2-141,3 2 1,0-2-136,-1 0 0,1-2-465,-11-3 1,3-2-1,-4-2-389,2-3 0,-1-2 1169,8-7 0,-4-4 0,-2-12 0,-6-3 0</inkml:trace>
  <inkml:trace contextRef="#ctx0" brushRef="#br0" timeOffset="183194">28251 13344 22644,'25'0'3958,"-12"0"-3508,1 0-1,-21 10-89,-2 1-90,-23 18-270,4-8 90,-12 3-90,12-16 90,4 1-90,5-8 0,3 3 90,10-10-90,0-7 90,12-15-45,13-10 0,6-1-45,8-8 0,3 4 0,2 6 0,-4 20 0,5 17 0,-19 26 0,-4 25 0,-3 10-222,-10-25 1,0 0 221,-1 1 0,0 0 0,-1-1 0,-1-1 0,3 29 0,2-13 0,2-13 0,3-20 0,5-9 0,8-23 0,2-11 0,2-10 0,5-18 0,-2-11-812,-11 19 1,0-4 0,-2-2 0,-1 2 811,1-12 0,-2 0 0,-3 0 0,-4-5 0,-2-1 0,-6 3-156,-3 16 0,-5 2 0,-1 0 156,-3 1 0,-2-1 0,-2 2 0,-3 1 0,-2 2 0,-3 1 0,-2 1 0,-2 3 0,-3 1 0,0 3 0,-2 2 0,-5 3-1260,-16-1 1,-7 3 0,2 5 1259,14 5 0,0 4 0,-1 1 0,-15 2 0,-2 4 0,3 3 0,-3 8 0,0 0 0</inkml:trace>
  <inkml:trace contextRef="#ctx0" brushRef="#br0" timeOffset="187833">10465 14000 21385,'2'-13'3598,"0"5"-3059,-2 4-89,0 4 809,0-3-1079,0 10-90,0 6 0,0 17 45,-4 11 0,0 9-75,2-4 0,1 5 0,-1 3-646,-1 2 1,0 4-1,0 1 1,0-2 585,1-3 0,-1-2 0,1 1 0,-1-1 0,1 4 0,-1 0 0,1-1 0,-1-4 0,-1 3 0,0-4 0,0 1-381,0-1 0,0 1 1,0-1 380,0-1 0,-1-1 0,1-1 30,0-1 0,0 0 0,0-1 0,0-2 0,0 0 0,0-1-30,-2 18 0,0-1 0,0-5 0,0-1 45,0-4 0,1-3-329,2-4 1,0-1 283,-2-6 0,1 0 0,3 24-48,-14 2 48,9-21 1884,-13 9-1884,6-20 1450,2-7-1450,4-10 864,7-9-774,0-5-9,4 0-81,4 0 0,6 0 0,10 0 0,5 0 0,10 0 0,7 0 0,-4-3 0,4-1 0,-9 2 0,2-2-1131,10-2 0,5 0 1,-3-1 1130,0 0 0,0 0 0,-5 0 0,3 1 0,-3-1-214,7-1 1,-2 1 213,2-2 0,1 0 0,0 1 0,0 0-794,1 0 1,-1-1 793,2 1 0,0 1 0,1-2 0,0 0 0,2 0 0,1 0 0,3 0 0,0 0 0,-21 3 0,1 0 0,4 0-203,11 0 0,6-1 0,3 0 0,-4 1 203,-10 2 0,-1 1 0,0 0 0,1-1 0,9-1 0,2 0 0,0 0 0,-2 2 0,-7 2 0,-1 1 0,-2 2 0,-4-1 763,11 2 0,-1 0-763,4 0 0,4 0 0,-4 1 0,-5 1 0,-2 0-393,-8-3 0,2 0 1,-2 0 392,5 2 0,-1 1 0,2-4 0,0-1 235,1 2 1,1 0-236,2-1 0,0-2 0,1-1 0,0 0 0,2 0 0,-1 0 0,1-2 0,0-1 0,0 1 0,2 0 0,-2-1 0,5 0 0,-3 0 0,-13 1 0,-2-1 0,2 1 0,16-3 0,3 1 0,-3-1 0,-16 1 0,-2 0 0,-1 0-38,2-1 1,0-1-1,1 0 38,0 1 0,0-1 0,1 0 0,0 0 0,1-1 0,0 1 0,1-1 0,1-1 0,0 1 0,0 0 0,1 0 0,4-1 0,2-1 0,5 0 0,1 0 0,-4 0 0,-11 2 0,-3 1 0,0-1 0,2 1-325,14-2 0,3-1 0,0 1 0,-4 1 325,-1 1 0,-3 0 0,0 2 0,0 0 0,0 1 0,0 1 4,-1 0 0,1 0 0,-1 1-4,-1 1 0,1 1 0,-1-1-52,0 1 0,0-1 1,0 1 51,-1-1 0,1 1 0,0-1-51,1-1 1,0 1 0,0-1 50,0-1 0,-1 0 0,5-1 0,-11 2 0,3-1 0,1 1 0,0-1 0,-2 1 0,0-1 0,-2 1 0,0-1 0,5 1 0,0-1 0,4 0 0,2 0 0,2-1 0,-2 2 0,-2-1 0,0 1 0,-2 0 0,-1 1 0,1-1 0,3 0 0,-2 0 0,3-1 0,0 0 0,1 0 0,-2 0 0,-3 1 0,-1 0 0,-3 0 0,-1 1 0,-1-1 0,3 0 0,6-1 0,1-1 0,1 0 0,-3 0 0,-5 1 0,3-2 0,-6 1 0,3-1 0,-5 0 0,4-1 0,-2 0 0,-4 0 0,19-6 0,-4 0 0,0 0 0,-2 0 0,-3 0 0,0 1 0,-2 0 0,-1 1 0,-3 1 0,2 0 281,-6 2 1,4 0-1,-4 1-281,8-1 0,-1 0-130,-7 2 0,2 0 1,-3 1 129,2 1 0,-3 0 0,2 0 0,0 1 403,-3-1 0,3 0-403,-4 2 0,2-1 0,-1 0 0,5 0 0,2-1 200,2 0 1,5 1-1,-5 0-200,-8 0 0,0 0 0,3-1 0,4-1 0,-5 0 0,-5 1 0,1-1 0,8-3 0,5-1 0,-4 0 0,-1 1 0,1-1 0,-7 0 0,6 0 0,0-1 0,-5 2 0,14-4 0,-3 1 0,-7 2 0,3-1 0,-5 2-32,2-1 1,-4 0 31,-2 2 0,-1-1 0,-2 1 0,-1-1 0,-2 0 0,-1 1 0,0-1 0,-1 0 0,1 1 0,-1-1 0,2 0 0,-1 1 0,3-1 0,0 1 0,1-1 0,1 0-225,0 1 1,1-1 224,1 1 0,0 1 119,-2 0 1,1 0-120,18-2 0,-1 1 0,-14 1 0,-1 1 0,13-2 0,3-1 0,0 0 0,-1-1 0,-13 2 0,3 0 0,7-2 0,6 0 0,-1 0-76,-4 4 1,-1 0-1,1 1 76,2-2 0,1 1 0,0 1 0,0 2 0,1 0 0,-4 2 0,-12-1 0,-4 1 0,1 1 0,1-2 0,0 1 0,-1 1 0,2 0 0,-1 2 0,0-1 0,0 1 0,0-1 0,0 2 0,0 1 0,0 1 0,0 0 0,0 0 0,0 0 0,-1 0 0,22 5 0,-1-1 720,-1-1 0,-1 0-720,-2-3 0,-2-1 0,-1 1 0,-2-1 0,-3-4 0,-2-1 0,-3 2 0,-1 0 0,-4-1 0,-1-2 0,-3 1 0,0-2 325,-4 0 1,0-1-326,12-3 0,-2 0 0,-11 0 0,0 0 0,9-2 0,2-1 0,-1 2 0,-2-1 0,-9 1 0,0 1 0,10-1 0,1 1 0,-1-1 0,-1 0 0,-9 3 0,1-1 0,9-2 0,0-1 0,20-2 507,2 0-507,-23 7 0,6 0 0,-1 1 0,17-1 0,1 1 528,-14 1 0,2 0 0,-2 1-528,9 0 0,-5 0 575,-16 0 1,-1 0-576,22 0 0,-1 0 0,-25 0 0,1 0 0,22-2 0,-1-3 164,-1-8-164,-22 3 0,-1-1 0,16-7 0,-7 5 247,-13 6-247,-3 7 0,3-5 0,-11 2 0,1-2 0,-10 3 0,-4-5 0,3-17 0,-2-4 0,7-24 0,-2-6 0,0 1 0,0-3-540,-2 8 1,1-1 539,-1 6 0,0-3 0,0 2-1283,2-10 1,0 2 1282,0-1 0,-1 1 0,0-1 0,0 0-175,-2 3 0,0-1 175,0 5 0,-1-2 0,-1 2 0,-1-8 0,0-2 0,-1-4 0,0-5 0,0 5 0,-3 4 0,0 2-253,0 6 1,0-2-1,0 3 253,0-4 0,0 3 0,0-3 0,0 1 0,0 0 0,0 1 0,0 1 0,0 0 0,0 0 0,0 0 0,0 0 0,0 0 0,0 2 0,0-5 0,0-4 0,0-7 0,0 6 0,0 2 0,0 1 0,0 0 0,0-2 0,0 7 0,0 16 0,0 3 0,0-25 646,0 10-646,0-8 0,0 14 0,0-9 2386,1 15-2386,0-2 0,1 2 0,-2-15 0,0 14 478,0-7-478,-6 19 0,-2 2 1242,-8 3-1242,-5-1 0,-5 1 0,-8 2 0,-9-2 0,-10 4 0,-10 1-748,28 9 0,-3 2 748,-6 1 0,-2 1 0,-6 0 0,-2 2 0,-9 2 0,-2 2 0,18-1 0,-2-1 0,1 2-602,-5 1 1,0 1 0,0 0 601,-4 0 0,1-1 0,-2 0 0,-1 1 0,-2 0 0,1 0 0,-3-1 0,0 0 0,0 0 0,14-1 0,0 0 0,-2 0 0,-3-1 0,-5 0 0,-5 0 0,-2 0 0,1-1 0,3 0-575,-2 0 0,3 1 1,-1-2-1,-3 1 575,11-1 0,-2 0 0,-2 0 0,0 0 0,1-1 0,4 1 0,-10-1 0,4 0 0,0 0 0,0 0-201,0 0 0,0 0 0,-1 0 0,-4 0 201,8-1 0,-3 1 0,-3-1 0,0 0 0,2 0 0,2 0 0,2 0 0,2 0 0,1 0 0,-2 0 0,-4-1 0,4 1 0,-3 0 0,-4 0 0,-1 0 0,-1-1 0,3 1 0,2 0 0,5-1-165,-6 1 0,4-1 0,3 0 0,0 1 0,-4-1 165,0 1 0,-4 0 0,-1 0 0,1 1 0,2-1 0,4 0 0,-7 1 0,4-1 0,1 0 0,0 1 0,1 0 0,1 0 0,0 0 0,0 0 0,1 0 0,0 0 0,0 0 0,1 0-119,1 0 1,-1 0 0,1 0-1,0 0 119,0 1 0,0 1 0,0 0 0,-1 0 0,1 0 0,-1 0 0,0 0 0,0 0 0,-1 1 0,1 1 0,-1-1 0,0 0 111,0 1 1,0-1 0,0 0-1,0 0-111,0-2 0,0 1 0,-1-1 0,1 0 0,1 2 0,0-1 0,0 1 0,1-2 0,0 0 0,1-1 0,-1 0 0,-2 0 0,-2 1 0,-2 0 0,-2 0 0,1 0 0,4 0 0,0-1 0,2 0 0,1 0 0,-3 0-112,2 0 1,-4 0 0,1 0 0,0 0 0,5 0 111,-11 0 0,3 0 0,1 0 0,0 0 0,1 0 0,0 0-2,0 0 0,1 0 0,0 0 2,1 0 0,1 0 0,-1 0 0,1 0 0,1 0 0,-1 0 144,2 0 0,0 0 1,0 0-145,0 0 0,0 0 0,0 0 0,2 0 0,0 0 0,-1 0 0,1 0 0,0 0 0,0 0 0,0 0 0,0 0 0,0 0 0,0 0 0,0 0 0,0 0 0,-1 0 0,1 0 0,-1 0 0,-1 0 0,1 0 0,-1 0 0,1 0 0,0 0 0,-3 0 0,1 0 0,-3 0 0,-2 0 0,0 0 0,-3 0 0,-1 0 0,0 0 0,-1 0-30,2 1 1,-1 1-1,1 0 1,0 0 29,2 0 0,-1-1 0,2 1 0,3 1 0,-1 2 0,4 0 0,-1 1 0,1-2 0,-1 0 0,-4 0 0,0 1 0,-5 1 0,-1 0 0,0-1-4,8-1 1,-1 1 0,-1-1 0,1 0 0,-1 0 3,0 1 0,-1 0 0,0 0 0,1-1 0,-1 1 56,0 0 0,0-1 0,0 1 0,2-1 0,2 0-56,0 0 0,2 0 0,2 0 0,-1-1 0,-1 1 0,0 0 0,0 0 0,0 0 0,0-1 0,0 0 0,1 0 0,-1 1 0,1-1 0,1 0 0,0 0 0,0 0 0,-15-1 0,0 0 0,0 0 0,1 1 0,1 1 0,0 0 0,1-2 0,1 0 0,0 0 0,2 2 0,0 0 0,-3 1 137,2-1 0,-3 0 0,-1 0 0,0 1-137,2-1 0,1 1 0,-2 1 0,-1-1 0,4 1 0,-2-1 0,-1 1 0,0 0 0,2 0-81,4 0 1,0 0 0,1 1 0,1 0 0,2-1 80,0 1 0,2 0 0,1-1 0,1 1 0,-11 2 0,0 0 0,5 0 595,-4 2 0,2 1-595,3-2 0,-3 1 0,3 0 0,-3 2 0,2-1-203,-9 0 0,-1-1 203,9 1 0,-3 0 0,4-2 0,-7 1 0,2-1-138,-1 0 1,0 0 137,1 0 0,0 0 0,0 0 0,1 1 0,1-1 0,1 0 0,1 1 0,-1 1 0,1-1 0,1 1 0,1 0 0,-2 1 0,5 0 0,-2 2 0,2-2 0,-6 2 0,1 0 0,8-1 0,-1 1 0,3-1 0,1-1 0,3 0 0,2 2 0,-1 0 877,-10 4 1,2-1-878,13-4 0,2 1 0,-9 3 0,2 0 461,-8 5-461,18-6 0,-2 3 0,1 0 0,0 1 0,1 0 0,0-2 0,-24 18 2909,18-14-2909,1-1 0,-1-1 1352,1 2-1352,1-3 0,3 0 0,3-1 106,7-9-106,2 4 0,5-13 0,7 13 0,-3-12 0,4 11 0,-14 0 0,-4 10 0,-1-1 0,1 2 0,7-6 0,1 3 0,1-1 0,2 0 0,2 1 0,-1-3 0,1 1 0,0-1 0,-2 1 0,0 0 0,-3 2 0,1 2 0,0 7 0,0 3 0,-1 8 0,1 4 0,0 6-257,0 3 257,-1-3 0,1-1 0,2-4 0,0 0 0,3 0 0,1-1 0,2 1 0,4 0 0,-5-3 0,7 0 0,-7-2 0,5 0 0,-4 15 0,3 7 0,2 0 0,-3-4 0,5-18 257,-8-5-257,8-6 0,-3-5 0,1-2 0,2 0 0,-3 2 0,4 1 0,0 11 0,0-12 0,2 14 0,-2-20 0,2 8 0,0-14 0,0 2 0,2-9 0,-1 3 0,0-8 0,-1 8 0,3-8-3778,-9-15 1979,-1-1 1799,-7-22 0,-2-1 0,0-6 0</inkml:trace>
  <inkml:trace contextRef="#ctx0" brushRef="#br0" timeOffset="206564">17116 10321 22824,'-10'-8'3238,"-2"0"-2878,-1 3 0,1 3 89,6-1-359,2 3 0,4 0 0,35 7-90,-3 2 45,1-2 0,3 1-45,25 9-99,-28-7 1,1 1 188,-1 1 0,0 1-45,-1 2 0,-2 3 45,-2-1 0,-1 4 90,6 16 0,-2 4-135,-11-10 0,-2 3-45,5 12 0,-6 2 0,-10-12 0,-3-1 0,0-1 0,-3 1 0,-9 9 0,-5 0 0,-5-5 0,-2-2-180,-3 0 1,-4-4 179,-2-9 0,-1-5 0,-15-6 0,0-6 0,6-7 0,5 0 277,7-5-277,7 0 0,10-8 0,6 0 369,14-4-369,6-4-180,11-2-360,5 0-1619,23-4 540,-12 10-629,16-2 2162,-18 9 1,-1 0-1,1-1 1</inkml:trace>
  <inkml:trace contextRef="#ctx0" brushRef="#br0" timeOffset="206879">18180 10382 24623,'-5'-29'2788,"-8"6"-2428,-7 10-90,-9 11 0,-1 17-90,-1 13-90,2 18-1300,7 15 1210,14-26 0,3 1 0,2 4 0,3-1 0,4 1 0,3-1 0,3-1 0,3-2 0,3-2 0,3-4 0,25 19-27,7-16 27,4-18 0,4-17 0,-2-17 0,-2-14 0,-23-3 0,-6-7 0,-6-8 0,-8-3 0,-9 9 0,-4-3 0,-4 3-902,-4-10 0,-9 5 767,-11 7 0,-6 8-405,-24 8-269,-4 14-361,0 16-449,4 7-949,8 8 2568,10 3 0,15 4 0,6 0 0</inkml:trace>
  <inkml:trace contextRef="#ctx0" brushRef="#br0" timeOffset="207310">19305 9858 22194,'-5'-26'3508,"2"1"-2968,3 7 0,0 3 89,0 7-179,0 4 0,0 4-180,0 9-270,3 11 0,2 21-1882,3 22 1882,-5-22 0,0 2 0,0 8 0,-2 3 0,0 3 0,0 1 0,0 1 0,0-1 0,1-1 0,2-2 0,0-5 0,2-1 0,2-4 0,0-3 0,1-7 0,1-1-36,14 19 36,2-18 0,7-17 0,2-13 0,1-18 0,13-28 0,-14 1-637,-15 11 1,-2-1 636,-1-14 1587,-7 6-1587,-6-4 0,-6 17 0,-3-2-143,-3 17-1206,-2 5-630,0 3-449,-2-3 2819,-2-3 1,-1-7-1,-1-3 1</inkml:trace>
  <inkml:trace contextRef="#ctx0" brushRef="#br0" timeOffset="207604">19419 9767 23993,'-17'-59'2339,"1"3"-2159,9 5-90,4 3 0,12 3-90,10-1 0,11 2-90,11 4 0,4 2 90,2 2 0,-4 1-2354,-7-3 2534,-9-1 730,-11-3-550,-8-4 89,-15-3-179,-10-2-90,-5 15 0,-5 1-2053,-16-14 1873,14 18 0,-1 2 0,-11 0 1260,6 7-1260,7 4 0,8 5 0,4 3-90,9 3-540,2 4-359,5 1 1967,0 6-2687,2 9-360,3 8 2069,2 11 0,3 11 0,-2 6 0</inkml:trace>
  <inkml:trace contextRef="#ctx0" brushRef="#br0" timeOffset="207955">19106 9650 24533,'-55'36'2069,"7"-6"-1979,10-7 0,19-12-90,16-4-450,58-10-270,10-2-286,-10 1 0,5-2 646,-5-1 1,0-1 89,4-1 0,0 0 180,2-1 0,-2-1 90,-2 1 0,-1 0 135,-4 0 0,-1 0 90,-7 1 0,-2 0 134,-6 0 1,-1 0 450,17-6 674,-22-22 0,-3 2-1484,-4 28 0,6-25 0,-25 98-528,-1-19 1,2 8 0,0-2 527,0-7 0,0-2 0,1 4 0,0 0 0,0 3 0,1 1 0,0-4 0,1 2 0,0-3 0,0-1 0,1 0 0,0 0 0,2-1 0,4 17 0,2-1-855,-1-6 0,1-1-314,0-8 0,0-3-271,-1-6 1,-1-3 1439,13 19 0,-1-15 0,-3-8 0</inkml:trace>
  <inkml:trace contextRef="#ctx0" brushRef="#br0" timeOffset="208380">21201 9787 26782,'21'-41'1079,"-3"5"-1079,-6 11 90,-2 7 90,-5 8 0,-2 5 0,-1 12-90,2 15-90,2 26 0,-1-11 0,0 3-1017,1 9 1,-1 4 1016,1 7 0,0 2 0,-2-17 0,1 0 0,0 0 0,0 2 0,-1 0 0,1-1 0,0 0 0,1-1 0,0 0 0,2 19 0,2-1 0,-1-8 0,0-3 0,0-6 0,1-3 0,-2-9 0,0-2 0,4 14 0,-2-23 0,-6-23 0,0-28 0,-2-28 0,0 14 0,0-4-687,1-12 1,0-4 686,0 14 0,1-3 0,-1 0 0,1-8 0,0-1 0,0-1-398,0 11 0,-1-1 1,1 0-1,0-1 398,0-3 0,1 1 0,0-2 0,1 1 0,-1 0 0,1-1 0,0 0 0,1 1 0,0 2 0,0 1 0,1-1 0,1 2-290,2-12 1,1 1 0,1 2 289,0 5 0,0 1 0,2 3 0,-1 6 0,2 1 0,0 3-514,10-14 0,3 4 514,2 9 0,3 5 166,4 4 1,3 5-167,3 7 0,2 4 0,3 5 0,1 3 0,1 3 0,0 3 0,0 7 0,-2 1-450,-4 0 0,0 4-1484,3 10 0,-5 6-854,8 14 2788,-28-10 0,-7 1 0,-26 21 0,-12 3 0</inkml:trace>
  <inkml:trace contextRef="#ctx0" brushRef="#br0" timeOffset="208746">21997 9309 24623,'-7'0'1889,"2"0"-1439,5 0 89,0 7 1,2 4-180,2 9-180,2 12-180,3 23 0,1 6 0,-4-18 0,-1 2-300,1 4 1,1 5 0,-1-4 299,-2 0 0,0-3 0,-1-1 0,0 0 0,1-2 0,0-2 0,-2-5 0,0-2 0,4 25 0,-3-16 0,0-11 0,-1-11 0,4-11 0,8-13 0,5-19 0,9-17 0,-6-2 0,0-3 0,-7 10 0,0-1 0,5-10 0,-4-2 0,-8 9 0,-5 2 0,-6-15 449,-14 17 0,-5 3-449,-23 5 0,11 13 0,0 2-270,-23 6-630,2 4-449,2 0-360,8 4-809,9-2 2518,9 7 0,15-4 0,5 5 0</inkml:trace>
  <inkml:trace contextRef="#ctx0" brushRef="#br0" timeOffset="209480">21993 9655 24173,'-27'-23'60,"1"0"0,-6-6 0,2 1 300,-8-6-90,0-5-180,27 24 180,20 7-181,13 4 1,24 1-90,15 1-359,-23-2 0,2 0 359,6 1 0,3 1-696,3-3 0,2 0 696,3 1 0,2 0 0,1-2 0,0 0 90,-2-1 0,0 1 45,-1-1 0,-2 1 45,-6-1 0,-2 1 45,-5 1 0,-1 0-1,-7 1 1,-1 0 225,18-3 270,1 2-720,-29 9 0,-5 31 0,-31 8 0,1-6 0,-2 1 247,-2-6 1,-1 0-248,-1 1 0,-1 0 0,0-3 0,0-1 0,-18 22 1573,-10-13-1573,13-17 0,-12-30 0,31-41 0,3-11-990,14 19 0,5 0 990,1 8 0,1 1 0,3-1 0,2 2-132,15-25 132,7 9 0,18 15 0,-10 20 0,13 16 0,-18 25 0,-3 15 0,-18 1 0,-2 10 0,-3-3 0,-1 1 0,-2 1-406,-1 6 1,-1 5 0,-4-6 405,-8-4 0,-4-5 0,-3 1 0,-2-2-295,-4-1 1,-3-2 294,-1-3 0,-3-2 0,-1-2 0,-1-3 0,0-4 0,-1-1 487,-6 2 1,1-2-488,-13 9 0,-4-7 277,29-23-277,15-14 1337,12-2-1337,39-18 0,-1 7 0,-9 5 0,2 2 0,25 3 0,-29 8 0,1 2 265,-1 4 0,-1 1-265,1 3 0,-1 1 0,25 15 0,-8-1 0,-2 7 0,-19-12-482,-6 4-5275,-23-23 3328,-16-22 2429,0-10 0,-10-24 0,8 4 0</inkml:trace>
  <inkml:trace contextRef="#ctx0" brushRef="#br0" timeOffset="209801">23167 9685 20935,'-4'-41'3868,"3"3"-3239,-3 10-89,4 3 90,0 7-1,8 1-179,6 1 0,15 6 0,11 2-450,11 6 0,8 11-1780,1 2 1780,-3 12 0,-9 0-158,4 18 158,-22-9 0,-4 12 0,-20-13 0,-15 6 0,1-12 0,-17 2 1746,9-19-1746,-8-4 0,8-4 102,0-4-1002,0-2-269,-1-9-180,1-3-90,2-7-630,5-3-360,4-10 2429,7-3 0,3-10 0,4-2 0</inkml:trace>
  <inkml:trace contextRef="#ctx0" brushRef="#br0" timeOffset="210014">23451 9152 22464,'-31'-28'2518,"1"0"1,-9-14-2249,21 23-90,27 9 0,11 4 0,19 2-90,20 4-267,-24 0 1,3 0 176,26 0 0,3 0-1578,-15-1 1,-1-1 1517,-6 2 0,2-1 0,-4 0-30,0-3 0,-2 0-665,6 0 0,-2 0-324,12-4-91,1 3-269,-44 3-450,-12 2-169,-14 7 2058,-15 1 0,-11 10 0,-10 0 0</inkml:trace>
  <inkml:trace contextRef="#ctx0" brushRef="#br0" timeOffset="211160">16328 10814 22824,'0'-6'1979,"0"1"-540,0 5-809,0 12 269,0 24-449,2 11-270,-2-10 0,1 3-555,-1 0 1,1 1 374,-1 7 0,0 4 0,0 3 0,0 6 0,0-2-568,0-10 0,0-2 0,0 2 568,0 15 0,0 4 0,0-4 0,0-14 0,0-4 0,0 1 0,1 0 0,-1-1 0,1 1 0,0 19 0,0 1 0,2-13 0,-1 3 0,1-4 0,0 3 0,1-3 0,0 11 0,0-5 0,2-1 0,-2-14 0,0-9 0,0-12 0,0-10-555,-2-9-1064,0-13 1299,-2-9-2559,-7-11 2879,-2 1 0,-7-2 0,-1 4 0</inkml:trace>
  <inkml:trace contextRef="#ctx0" brushRef="#br0" timeOffset="211656">15873 12597 23454,'-16'-7'2608,"2"1"-2518,7-1 90,7 2 0,10 2 0,11 1-90,11 6 0,11 9 0,10 10-45,-7 4 0,1 4-1368,-8-5 0,-1 2 1323,16 10 0,-2 1 45,-13-9 0,-2 1-380,0-1 1,1 1 334,-3-2 0,-1 0 0,-1 0 0,-1-2 0,-3-2 0,-1-1 0,19 16-9,-9-9 99,-9-8 90,-5-13-91,-10-3 2379,-2-34-2468,-8-7 0,-2 1 0,0-4 238,0-3 0,0-1-238,0-6 0,0-1-367,2-4 0,0-1 367,-2 1 0,1 0 0,0 2 0,0 1 0,-1 3 0,0 2 0,-1 5 0,0 0-63,0-2 0,0 2 63,-1-11 0,1 2 90,0 28 90,1 5 0,-2 4 287,0 4-377,-6 5 899,-8 2-989,-14 4 0,-15 4 0,-16 7-266,24-5 1,-1 1 265,-3 0 0,-2 1 0,-2 0 0,-1 1-90,3 0 0,-2 0-394,-10 4 0,0 0-461,8-2 1,1 0 134,4-3 1,2 0-1530,-10 8 2339,32-18 0,8 11 0,4-4 0</inkml:trace>
  <inkml:trace contextRef="#ctx0" brushRef="#br0" timeOffset="212394">15082 10001 22014,'19'24'3598,"-5"29"-3418,-2 10-1260,-11 2 0,-4 3 1125,0-20 0,-1-1-45,-1 15 0,0-3 45,2-23 0,-1-4 213,-3 19 12,3-14 801,-1-13-981,2-23 0,3-22 90,0-28-135,1 16 0,1-3 216,2-4 0,0-1-261,3-3 0,1 1 0,0 1 0,2 2 0,2 2 0,0 2 90,13-20-180,3 15 416,3 21-236,1 18-90,1 21 90,1 22-45,-17-10 0,-3 4-399,1 9 0,-3 4 443,-2 5 1,-2 4-1007,-2 4 1,-2 2 961,-3 2 0,-2 0 0,-3 0 0,-2-2-45,-2-2 0,-2-2 0,-3-6 0,-3-2-176,-1-6 0,-2-3 176,-2-6 0,-1-4 0,-25 14 0,-4-20 0,0-26 0,0-26 0,25 4 0,2-4 0,0-9 0,3-4 0,-2-5 0,3-4 0,3-7 0,1-2 0,2-3 0,2-2 0,5-3 0,2 0-311,0 1 0,2-2 281,4 9 0,0-2 0,1 3-285,1-6 0,0 2-433,0 12 1,1-1-1,0 5 28,1 4 1,2 4-990,5-20 439,-2 13 1270,0 15 0,-3 15 0,-1 6 0</inkml:trace>
  <inkml:trace contextRef="#ctx0" brushRef="#br0" timeOffset="213448">15252 10183 18492,'27'-7'2788,"-1"-1"-1418,2 5-1100,6 1 0,9 9-90,12 6-205,6 12 160,-27-8 0,1 2-264,1 3 1,-1 2 173,2 2 0,-1 1 45,0 2 0,-2 1-45,-1 0 0,-1 1 90,-4-3 0,-1 0-45,-4-2 0,-1-1 180,12 16 0,-8-11-1,-9-7 570,-7-12-659,-7-5-90,-17-26-90,1-10-2675,-12-30 2675,13 22 0,1-3 0,-1-6 0,0-3-637,-3-6 0,0-2 637,-2-2 0,-1-1-241,-1 1 1,-1 1 240,0 2 0,-2 2 0,1 3 0,-1 2 0,0 5 0,-1 1-48,3 4 1,-3 1 2,-5-5 0,0 2 45,7 12 0,1 1 0,-5-5 0,-1 3-90,-4-5 90,0 6 0,3 4 2219,1 4-2219,3 4 0,3 2 2285,2 6-2375,3 3 954,7 4-1044,8-8 303,30-5-303,4-5 90,-4 7 0,2 0-291,25-9 381,-25 10 0,1-1-45,1 0 0,1-1 45,1 0 0,1 0 0,0-1 0,0-1 0,-1 1 0,-1-1 0,-2 0 0,-1 1 90,25-17 89,-12 5 1,-11 2 90,-12-3-90,-11 9 0,-11-2-90,-7 12-90,-5 5 90,0 2-90,5 3 0,1 7 291,6 8-291,0 14 0,6 9 0,4 6 0,4-13 0,3 1 0,5-2 0,2-3 0,-1 1 0,1-4-90,29 5 0,-14-24 90,0-13 0,-1-7 0,-3-8-89,-3-10 89,-16 4 0,-3-3 89,2-21-89,-10 16 0,-5 0 90,-8-15 0,-8 2 0,-7 9 0,-1 5-90,-8 11 90,-1 7-90,-6 10 0,1 17 90,-1 11-90,6 20 0,7 6-248,13 10 248,9 3 0,14 2 0,12-3 0,11-4 0,12-8 0,8-11 0,4-9 0,6-13-993,-2-7 993,-2-6 90,-6 0-180,-8-2 90,-9-1 90,-7-2-90,-5 2 90,-13 1-90,-2 9 304,-14 8-214,-17 36-90,-2-2 0,-6-2 0,-2 0 0,11-18 0,-2-1-207,-8 8 1,0-1 296,-14 3-333,0-5 243,1-6 0,1-6 0,-16-1 0,18-12-180,-18-1 1,33-7-451,0 0-1889,19-4 2519,4-13 0,10-3 0,2-10 0</inkml:trace>
  <inkml:trace contextRef="#ctx0" brushRef="#br0" timeOffset="214067">17023 9050 22824,'20'-38'2249,"-2"2"-1800,-4 6 1,-1 4-90,-3 4 0,-2 6 0,-4 3-360,-2 8 89,-9 19-89,-4 8 0,-5 9 0,-1 3 0,-7 23-430,7-17 0,1 1 430,9-8 0,3 0 0,2 15 0,3 0 0,2-11 0,4 0 0,7 19 0,5-2 0,12 3 0,-9-23 0,2-3 0,13 3 0,-5-7 0,-1-9 0,-5-7 0,-5-7 90,-3-4-90,-6-7 0,-4-6 1040,-4-37-860,-8-1-549,-2 12 0,-4-14 0,-3-10 0,-1-4 0,-1 1 1,3 7-1,2 10 369,-3-14 0,0 1-167,1 8 1,-6-15 0,-1-5 0,2 5 0,6 14 0,9 24 166,9 21-206,8 8 296,15 9-90,31 12-90,-11 2 90,-16-7 0,-1 1 0,4 3 0,-7-3 90,-12-7 2707,-8 1-2797,-6-8 1438,-11 4-1438,-4-5 90,-20 0-90,7 0 0,-7 0-90,15-2 360,7-3-450,4-3 0,5-5-180,0 0-809,9-18-1170,4 3 540,4-5-629,-1 11 2428,-10 9 0,-2 8 0,-4 0 0</inkml:trace>
  <inkml:trace contextRef="#ctx0" brushRef="#br0" timeOffset="214689">14343 10016 21475,'-17'0'3148,"1"0"-2878,2-3-90,5 3 0,4-5 89,12 0 1,13-7 0,20-8-1921,-8 5 0,3-1 1696,9-5 0,4-3-45,9-5 0,2-3-726,-16 7 0,2-2 0,-1 0 726,4-3 0,-1-1 0,1 0-247,0-1 1,-1-1-1,2-2 247,-3 1 0,1-2 0,0-1 0,-3 2 30,0 0 0,-2 2 0,1-2-30,6-6 0,1-1 0,-6 3 45,-7 6 0,-5 3-45,-6 5 0,-1 2 90,9-12-180,-12 9-90,-12 9-269,-4 9 1676,-13 3-2127,-4 12 2552,-8 6-3631,1 10 1979,0 8 0,1 2 0,1 3 0</inkml:trace>
  <inkml:trace contextRef="#ctx0" brushRef="#br0" timeOffset="233688">21006 9569 21565,'-12'0'2248,"-2"0"-1978,0 0 0,-3 0 270,3 0 359,2 0-539,2 0 0,5 0 0,2 0-1,3 0 91,11-7-270,6 3-180,19-8 90,13 2-569,16-3 479,-27 5 0,1 1-647,4-1 0,0 0 512,1 1 0,1 1-135,-1 1 0,0 0-90,-3 2 1,1 1-1126,8 2 1,-1 2-1304,16 6 2788,-28-2 0,-6 3 0,-7 12 0,-8 2 0</inkml:trace>
  <inkml:trace contextRef="#ctx0" brushRef="#br0" timeOffset="234738">22801 9370 19912,'-14'0'1979,"21"0"-3871,39-10 0,27-8 0,-5 1 948,-12 6 0,3 0 984,0-3 1,8-2 0,1 0 0,-10 2 0,-1 1 0,-4 1 0,0-1 0,1 0 0</inkml:trace>
  <inkml:trace contextRef="#ctx0" brushRef="#br0" timeOffset="250193">15869 1874 23634,'-22'18'1978,"2"-2"-1618,3-8-90,5 1-180,6-8 90,2 12 360,8 30-181,4 10-134,-1-9 0,0 2-1203,2-3 0,1 1 1068,0 4 0,0 3-30,0-2 0,0 3 0,0-1-60,0 6 0,0 0 0,1 1 0,2 3 0,-2-6-182,-3-13 1,0-2 181,3 6 0,-1-3 0,0-5 0,-3-15 0,-4-24 0,-8-25 0,-4-35 0,2 17 0,-2-5 16,0-13 0,0-6-16,1 13 0,1-5 0,-1-3 0,1 1 0,2-3 0,0 0 0,1 0 0,-1 0-553,0 0 0,-1-1 0,1 2 1,2 1 552,1 8 0,1 1 0,2 2 0,1 4 0,4-10 0,4 5-276,2 4 0,5 4 276,3 7 0,4 4 0,2 6 0,1 3 0,3 7 0,1 3-108,33 0 108,-3 8 0,-4 19 0,-9 2 1287,-9 11-1287,-7 1 0,-11-3 2976,-5-1-2976,-6-4 397,-6-2-3905,-4-8 858,-6-4 2650,-4-4 0,-3 0 0,1 0 0</inkml:trace>
  <inkml:trace contextRef="#ctx0" brushRef="#br0" timeOffset="250592">16535 1849 23184,'-3'33'1619,"2"-2"-1259,-6-8-180,6-3-91,-3-5 1,10 5 0,6 1 0,10 2 0,9-3 0,6-9 0,3-4 0,3-14-336,2-8 336,-1-16 90,-1-10-570,-4-10 570,-7-3 0,-9-2 0,-9 3 0,-8 0 0,-13 4-90,-8 3 90,-14 6 0,-5 6-162,-7 11 162,-4 11-90,0 16 90,-1 19-91,5 25-89,20 10 0,5 8-613,6-12 1,4 3 612,4-4 0,2 2 0,3-2 0,7 7 0,5-3 0,3-3 0,6-1-827,1-12 1,3 0-1,0-4 827,4 3 0,4-4-135,19 4 0,0-8-335,4-14-925,-20-24 1,-3-9-855,-5-19 2249,-15 3 0,-3-3 0,-3-25 0,-5-5 0</inkml:trace>
  <inkml:trace contextRef="#ctx0" brushRef="#br0" timeOffset="251061">17453 1534 22194,'0'-53'3059,"0"30"-2969,0-13 269,0 36-89,0 0 180,0 7-90,0 1-1,0 10 91,4 2 450,6 35-1352,3-1 452,-3-10 0,0 3-1544,-1-4 0,0 1 1544,0 6 0,1 2 0,-1 1 0,0 1-312,-1 1 0,0-1 312,0 0 0,0-1 0,0-3 0,0 0 0,0-5 0,-1-1 0,0-5 0,0-2 0,5 26 0,-2-14 0,0-2 334,-5-31-334,-2-6 2412,-3-30-3671,-5-11-540,-2-9 1799,-1-3 0,-1-3 0,1 10 0,0-1 0,-2-17 0,0 0 0</inkml:trace>
  <inkml:trace contextRef="#ctx0" brushRef="#br0" timeOffset="251997">17453 1468 19946,'0'-21'3418,"0"1"-2879,0 0 91,-3-1 899,-9-6-989,2 8-270,-2-6-1,9 10-269,3 0 90,3-3-90,7 0 0,9-2 0,9 0 0,5-1 0,5 8 0,1 3 0,3 19 0,1 10 0,-2 19 0,-8 8 0,-11 10 90,-17 3-544,-14 2 544,-12-20 0,-5-1 0,4-11 0,-2-1 45,-11 6 0,-2-5 135,-18-1 0,4-15-180,-12-9-90,35-16-90,-3 1-540,40-9-629,7 5-720,6 2-989,5 2 3081,0 6 1,-1 8-1,-2 2 1</inkml:trace>
  <inkml:trace contextRef="#ctx0" brushRef="#br0" timeOffset="252583">17835 1204 22456,'-18'-28'3148,"10"9"-2564,-6-3-314,13 14-164,3 12-16,8 14 0,12 18 45,-1 6 0,0 5-135,-5-7 0,0 3-1133,5 17 0,-1 1 1177,-9-13 1,-2-2-45,0-1 0,-2-1-238,-1-3 0,-1-2 417,0 27 91,-3-18 90,-2-15-90,0-18-270,-3-19 0,-13-49 0,9 4 0,0-5 698,-2 0 0,2-2-698,3-8 0,4 3 0,3 19 0,2 3 0,1 3 0,3 3 0,13-26 556,4 18-556,7 11 0,0 17 0,-1 7 0,-2 12 0,-5 5 0,-3 7 891,-7 5-891,-5 0 0,-6 0-540,-2 0-511,-1-5-838,2-8-810,3-3 2699,3-7 0,9-7 0,6-1 0</inkml:trace>
  <inkml:trace contextRef="#ctx0" brushRef="#br0" timeOffset="252937">18525 1127 23993,'-18'31'1170,"1"-3"-990,9-3-1,2-2-89,12-3-90,6-2 90,12 0-90,11-10 0,26-8 0,-13-10 0,11-15 90,-27-6 90,-9-8 90,-9 1 0,-18-9 0,-27 21 89,-27 31-269,27 6 0,1 6-45,-3 14 0,3 8 45,6 11 0,6 3-388,8-11 0,3 1 343,1 14 0,10 1-45,21-5 0,9-4 0,-5-14 0,4-2-45,14 7 0,3-8-135,-11-18 0,0-7-225,-2 1 1,1-4-235,-3-7 0,-1-4-800,29-11 359,-34 3 1,-1-5-616,-1-5 1,-2-3 1694,1-5 0,-3-3 0,0-4 0,-1-2 0,-1-3 0,0 1 0</inkml:trace>
  <inkml:trace contextRef="#ctx0" brushRef="#br0" timeOffset="253236">19463 883 22374,'-12'-39'2968,"0"-1"1,-34 0-2789,5 66-135,11-3 0,2 4-619,-9 24 574,7 5 0,15 5 0,12 0 0,17 0 0,14-5 0,13-7 0,-15-27 0,1-2 0,2-1 0,1-2 0,2 1 0,-1-1 0,0-1 0,0 1 0,8 4 0,-13 8-180,-38 19 0,-24 13 1,7-7-792,22-18 1,-2-1 580,-28 16 1,-14 4-1,7-19-1139,4-30 1633,-2-28 0,15 3 0,-1-21 1</inkml:trace>
  <inkml:trace contextRef="#ctx0" brushRef="#br0" timeOffset="253914">19719 1117 22194,'-10'0'2069,"3"0"-1799,0 5 0,6 3 0,1 7-90,8 5-90,10 3-1,29 9-89,-2-16 45,-13-5 0,1-4-135,20-16 90,-17-6 0,-1-6 90,15-21-868,-19 10 0,-4-3 913,-13 3 0,-5 0 45,5-32-137,-15 30 0,-5 0 226,-11-9 1,-5 2-225,2 12 0,-3 3 45,-11-6 0,-2 6 90,-21 11-90,0 26 0,2 23-375,31-5 1,3 6 284,1 6 0,4 4 0,1 5 0,5 2 0,5 5 0,3 1 0,5 1 0,5 0-1329,6-1 1,4-2 1103,6-2 0,3-3-225,4-5 0,4-3 96,2-6 0,3-5-501,0-8 1,2-5-271,0-7 1,1-6 1124,0-9 0,-1-7 0,0-5 0,0-6 0,-1-5 0,1 0 0</inkml:trace>
  <inkml:trace contextRef="#ctx0" brushRef="#br0" timeOffset="254492">20556 954 21924,'-5'-34'1574,"0"-1"1,-6-24-1305,-1 16-1,5 16 1,-2 14 180,8 47-270,-2 12-150,0-5 0,-1 7 0,0-2-519,-1 5 1,0-1 518,-1-5 0,0 2 0,0-4-30,-1 1 0,0-4 0,2-5 0,0-1 90,-5 19 90,2-17 0,3-18-91,-4-12 91,8-20-180,-5-14 0,6-23 45,0 18 0,0-3-200,3-2 1,1-1 199,0 0 0,1-1 45,6-6 0,2 3-90,7-11 1015,5 6-925,-1 45-90,1 24 90,5 19 0,-1 19-90,-12-23 0,-2 2-307,1 3 0,-1 2 307,1 1 0,1 1 0,6 14 0,0-1 0,-6-18 0,1-1 45,4 7 0,0-5-45,7-5 0,1-18 0,3-25-90,1-24 90,-14 3 0,-1-5-274,0-10 0,-1-5 274,2-9 0,-2-3-496,-6 14 1,-1-2 0,-1-3 562,-2-4 1,0-3-1,-2-2 1,0 4-38,0-3 0,-1 4 0,-1-3-30,-1 6 0,-2-3 0,0 1 0,-2 6 0,-2-12 0,-3 6 0,1 8 0,-2 2 241,-2 0 0,0 7-241,1 15 0,-1 23 0,8 27 0,4 13 0,-1 6 0,0 3-525,3 8 1,0 2 524,2 3 0,1 1 0,2 1 0,2 0 254,1-3 0,2-1-254,2-4 0,1-2 0,1-7 0,1-2 0,-1-6 0,0-2 0,-2-6 0,1-3-720,20 19-719,-16-26-270,1-20-539,-16-30-361,-4-25 2832,-5 18 0,-1-2 0,-2-5 0,-1-1 1,-2-2-1,0-1 0</inkml:trace>
  <inkml:trace contextRef="#ctx0" brushRef="#br0" timeOffset="254656">20913 655 19238,'-37'-4'1394,"0"0"0,-26-1-1034,16 0-90,19 2 1496,19-4-1676,23 1-90,29-3 45,-10 5 0,3 0-1400,10-2 0,2-1 1130,5 0 0,0-1-315,3 0 1,0 0 13,-3-1 0,-1 1-779,-5 1 1,-1 1 1304,-6 1 0,-3 2 0,22 3 0,-9 6 0</inkml:trace>
  <inkml:trace contextRef="#ctx0" brushRef="#br0" timeOffset="255432">22196 1503 20784,'-50'26'359,"0"0"1,0-1 0,-1 1 0,1 0 0,0-1-1,-2-5 1,-2-3 0,-3-1 0,-1 0 0,-1 0-1,-1 0 1,0 2 0,-1 1-691,7 1 1,-1 2 0,-1 1 0,0 1 0,0 0 0,-1 0 0,-1 0 0,1-1 0,-1-2 0,0-1 330,-1-2 0,-2 0 0,-1-2 0,0 0 0,-1-1 0,2-1 0,0 0 0,2-1 0,2 0 0,2-1-120,-13 4 1,4-2-1,2-1 1,2 0 0,-1-1-1,-2 1 120,6-1 0,0 0 0,0 0 0,0-1 0,-1 1 0,1-1 0,-1 1-44,0-1 0,-1 1 1,0-1-1,1 0 1,-1 0-1,0 1 0,0-1 44,1 0 0,-1 0 0,0 1 0,0-1 0,1 0 0,-1 0 0,1 0-107,0 0 0,1 0 0,0-1 0,0 1 1,0-1-1,1 1 0,-1-1 107,-7 2 0,0 0 0,1-1 0,0 1 0,0-1 0,0 0 23,3 0 0,1 0 1,0-1-1,0 1 1,0-1-1,2 0-23,-9 2 0,1-2 0,1 1 0,0-1 0,1 1 0,5-1 0,0 0 0,0 0 0,2 0 0,0 0 0,-7 1 0,2 0 0,0 0 0,2 0 0,6-1 0,1-1 0,1 1 0,2-1 0,-6 2 0,1-1 0,3 0 0,-13 3 0,5-2 0,12-2 0,5-2 1084,-21 3-1084,21-1 0,15-7 1621,19 2-1621,5-4 1955,14 0-1955,-3 0 3392,7 0-3392,-6 0 0,3 0 0,-4 0 0,-2 0 0,0 0 0,-2 0 0,0 0 0,0 0 0,0 0-1260,0 0-898,2 0 2158,9 14 0,3-2 0,8 13 0</inkml:trace>
  <inkml:trace contextRef="#ctx0" brushRef="#br0" timeOffset="257401">16401 2901 21475,'-12'-10'2698,"0"4"-2518,-2 2 810,-13 13-631,0 2-89,-12 9 360,-16 5-180,8-6-271,15-7 1,-1-2 90,-21 6-45,9-8 0,-2-1-474,11 0 1,-1-1 293,-12-2 0,0 0 45,-16 0 0,6-4-89,25 0 0,1 0-1,-10 0 0,-1 0 0,26 0 0,9-9 0,4-7 503,5-19-503,0-18 0,-1 12 0,0-8 0,-1 0-819,0 5 1,-1 0-1,0-4 819,0-1 0,0-5 0,0-1 0,-1 3 0,-1-10 0,-2 1 0,1 0 0,0-2 0,0-1 0,0 0-528,-1 0 0,0 0 0,0 1 528,1 1 0,0 1 0,0 1 0,0 3 0,0 1 0,0 1 0,0 4 0,1 2 0,0 1-106,-3-16 1,1 3 105,3 12 0,0 2 0,-1 9 0,0 2 0,5-17 2008,-4 16-2008,0 11 2056,0 4-2056,-4 13 359,0 0-359,-2 9 0,-1 0 0,1 0 0,7 0 0,11-4 0,20-4 0,26-10 0,-11 6 0,5-1-756,-5 1 0,3 0 1,3 0 755,-3 1 0,2 1 0,2-1 0,2 0-661,9-2 1,2 0 0,3 1 0,0-1 660,-6 2 0,1-1 0,1 1 0,2 0 0,-1 0-295,-6 1 1,1 0 0,1 0-1,0 1 1,1-1 0,-1 0 294,3 0 0,0 0 0,0 1 0,1-1 0,0 0 0,0 1-197,0-1 0,-1 1 0,0 0 0,1-1 0,2 1 0,2 0 197,-5 0 0,4 0 0,0 0 0,2 1 0,0-1 0,-1 0 0,-2 1 0,-2 0-56,3-1 0,-2 1 0,-2 0 0,0 1 0,1-1 0,2 0 56,-8 0 0,2 1 0,2-1 0,0 0 0,-1 0 0,-1 1 0,-2-1 0,-4 1 17,8-1 0,-4 1 0,-2 0 0,-1-1 0,1 0-17,-2-1 0,0 1 0,0-2 0,-1 1 0,0 0 0,11-2 0,-2-1 0,0 1 0,0-2 0,-2 0 0,0 0 0,-1-2 0,-1 1 63,-2 0 1,-1 0-1,0 0 1,-1 0-64,-2-1 0,0-1 0,-1 1 0,-1 0 0,12-4 0,-8 2 0</inkml:trace>
  <inkml:trace contextRef="#ctx0" brushRef="#br0" timeOffset="257401">21726 0 28581,'1'5'0,"5"49"0,-2-8 0,1 2-1075,-1-5 0,0 4 1,-1-2 1074,2 9 0,0 2 0,1-3 0,2 3 0,0 1-262,1 1 0,0 0 1,2-1 261,0 0 0,0-1 0,1-1 0,-1-6 0,0-1 0,1-1 0,1 1 0,1 0 0,-1-4 0,0 0 0,-1-2 0,5 19 0,-2-5 0,-3-6 0,-2-6 0,-2-4 0,0-2 0,1-2 0,-1-1 0,0-1 2863,0 5-2863,-4-11 1146,0 1-1146,-4-11 0,0-16 0,0-2 0,0-17-540,0-1-1169,0-7-720,-5-6 2429,-2-2 0,-7 0 0,-1 0 0</inkml:trace>
  <inkml:trace contextRef="#ctx0" brushRef="#br0" timeOffset="271387">20470 6382 24533,'0'-6'450,"0"2"-270,0 4-180,4 0 90,2 0-90,5 0 0,-1 0 90,0 0-1,-4 0 91,-2 0 90,-2 0 360,-2 0-630,0-5 0,0-5 0,0-3 0,0-7 0,-4 2 90,-2-2-90,-4-3 0,-2 0 0,-2 0 0,-3-2 0,-1 2 0,-4-3 0,-12-8 90,7 8-90,-8-3 0,11 12 0,-11-6 0,-7 4 0,3-1 0,0 5 0,15 5 0,0 2 0,1 1 0,1 2 0,3 2 0,1 1 0,-1 2 0,-4 0 0,2 0 90,-10 4-90,9 2 0,-15 11 0,13-5 0,-6 5 0,10-5 0,-7 3 0,8 1 0,-11 11 0,14-8 0,-6 9 0,6-6 0,0 3 90,0 1-90,-1 2 90,3-2-90,0-1 0,4 0 90,0 3-1,2 3 1,-1 20-90,1-6 0,4 14 90,0-13-90,4-1 0,0 1 0,0 2 0,0 3 90,4 2-90,0 6 0,3-18 0,2 3 45,4 11 0,2-1 0,-4-9 0,3-1-247,7 10 1,2-6 291,5-14 0,12 5 0,-4-29-90,5-3 0,4-7 0,2 0 0,1-2 0,1-3-45,-16-3 0,1-1 45,15-6-90,12-7 0,-25 7-90,-3 0-90,-5-1-179,-3 1-408,0-5-132,-9 6-2339,0-9 3328,-12 8 0,-3-4 0,-1 3 0</inkml:trace>
  <inkml:trace contextRef="#ctx0" brushRef="#br0" timeOffset="272158">21303 5782 19586,'10'-2'4767,"-2"-1"-4317,-4-2 0,-2 0-91,-7-2 1,-2 1-180,-7-1 450,-28 2-450,14 2-1,-24 5-89,18 8 45,-2 13 0,-1 4-135,-11 15-1326,9-5 0,3 2 1326,3 18-232,15-7 0,3 1 232,4 9 0,4-15 0,10-5 90,35-5-90,-1-17 0,24-2-267,-8-16 267,6 0-90,0 0 180,-2 0-90,-3 0 0,-4 4 0,-6 4 2442,-7 10-2442,-7 5 90,-7 7 0,-4 31-90,-9-8 45,-9-1 0,-2 2 43,-5-18 1,-1-1-89,-4 11 0,-4 1 0,-10-1 0,-3-3 45,5-11 0,-1-2-45,-9 9 0,-1-5 0,-15 2 0,0-11 0,4-12-90,6-6 90,5-11-180,7-7 282,5-4-1182,8-15 91,6 10-180,4-7-271,8 12-628,4 0 2211,6 0 0,5-1 0,1 1 0</inkml:trace>
  <inkml:trace contextRef="#ctx0" brushRef="#br0" timeOffset="272502">21786 5920 19586,'16'-51'2338,"-7"18"1,0 1-1799,4-13 0,1-3-91,-6 25 1,-2 6-90,0 6 449,2 10-449,0 14-3482,6 18 3482,1 17-663,1 16 303,-7-24 0,0 3 0,0 5 0,-1 1 0,1 6 0,0 2-1055,-1 3 1,0 0 1054,-1 1 0,1 0 0,-1 1 0,0-2-224,-2-4 0,0 1 224,-1-13 0,0 2 0,0-3-225,-1 1 0,0-3-270,1 8 1,0-4-856,0-7 1618,-2-12-268,0-32 0,-5-16 0,-2-25 0</inkml:trace>
  <inkml:trace contextRef="#ctx0" brushRef="#br0" timeOffset="272768">21916 5833 22554,'-20'-38'2519,"3"2"-2249,1 6 89,9 4-179,2 4 90,5 1-180,7 1-90,8 2 90,13 1-90,11 1 0,8 3 0,4 3 0,1 3 0,-1 4-90,-4 1 90,-6 2-90,-7 0-180,-7 0-90,-5 0-89,-6 0-1080,2 0 359,-10 0-629,1 0-449,-9 4 2248,-8 4 0,-4 10 0,-9 3 0</inkml:trace>
  <inkml:trace contextRef="#ctx0" brushRef="#br0" timeOffset="273047">21875 6270 21655,'-18'10'2968,"2"-4"-2788,7-1 0,7-5 90,54-5-180,-9-3-90,0 1 0,2-1-151,-12-1 0,-1 0 151,3 0 0,-1 0 0,1 0 0,-1 0 0,-1 2 0,0-1-90,26-7 0,-9 2-180,-9 3-540,-1 5 271,-18 2-91,-3 10-2068,-15 11 449,-11 1 2249,-6 11 0,-10-5 0,-3 3 0</inkml:trace>
  <inkml:trace contextRef="#ctx0" brushRef="#br0" timeOffset="273400">22026 6921 14819,'-17'5'7285,"1"7"-6385,-2-11-270,-1 6 359,-8-7-449,8 0-91,-4 0-89,17 0 180,0 0-360,19 0 180,30-7-271,12-1-278,-13 0 0,3-2 234,-2 2 0,0-2-942,4 0 0,0 0 897,-1 0 0,0 0 0,-4 1 0,-1 0-266,-5 1 0,-3 0 266,22 1-345,-14 2 255,-11 5 107,-10 0-287,-8 0-180,-6 0 1633,-4 0-1993,-7 7 280,-6 1-1179,-9 7-629,-7 1 2393,-5-1 0,-3 5 1,-1 1-1</inkml:trace>
  <inkml:trace contextRef="#ctx0" brushRef="#br0" timeOffset="275185">23374 5996 25343,'2'-7'1169,"-4"-4"-899,1-2 89,-2-4 91,-5-17-270,7 1 180,-12-17 0,4 4-315,-3 6 0,-3-2-45,4 10 0,-2-2-313,-4-6 1,-2-5-1,1 5 313,0 2 0,-1 2 0,-7-13 0,-1 0 0,7 15 0,0 2 0,-2 0 0,-1 0 0,-1 1 0,-2-1 0,0 2 0,-3-1-139,-17-10 1,-5 1 138,12 14 0,-2 2 0,0 1 0,-1-1 0,-1 0 0,0 3-173,0 2 0,-1 4 0,-1 0 173,-2 1 0,-1 2 0,2 1-540,-8-1 1,0 1 539,9 1 0,-3 0 0,4 1 0,-4 1 0,3 1 0,1 0 0,1-1 0,0 0 0,0 1 0,3-1 0,-3 0-6,-16-5 0,-1 0 6,15 3 0,-1 0 0,-13-4 0,-1 0 0,19 5 0,1 1 0,0 1 0,-1 1 0,0-1 0,-1 1 0,0 3 0,0 1 0,0-1 0,-3 1 0,-16 2 0,-1 0 0,14 0 0,1 0 0,-13 3 0,-1 1 0,3 4 0,2 2 0,12-1 0,-1 1 0,-11 3 0,-2 1 0,-5 4 0,2 1 0,12-4 0,0 1-436,6-2 1,-2 1 0,2 0 435,-5 4 0,3 0 0,-2 1 0,0 1 0,0 1 0,1 1-78,0 2 0,-2 1 78,6 0 0,-3 2 0,3-1 0,-6 5 0,1 1-410,7-6 0,0 2 0,3-1 410,0 1 0,3 0 0,2-1 0,1 0 0,1-2 0,1 1 214,3-1 1,-1 1-215,-9 10 0,0 0 0,9-8 0,0 0 100,-8 10 1,0-1-101,10-9 0,1 0 0,0 1 0,1 1 0,-1 0 0,2 2 0,0 1 0,1 0 0,0 0 0,1 1 0,1 0 0,2 1 0,0 0 0,1-1 0,1 1 0,2-1 0,0-1 0,1-1 237,2 0 1,0-1-238,-4 27 0,9-18 0,1 1 0,1 20 0,4-11 0,3 2 995,4-9 0,2 0-995,-1 1 0,2 0 0,4-1 0,2-2 0,-4-8 0,2 0 0,9 15 0,1 0 0,-5-10 0,2 2 0,3 1 0,2 4 0,-2-5 0,0-3 0,0-2 0,1 1 0,3 3 0,-3-4 0,-3-6 0,-1-1 41,5 7 1,1 1-42,-3-4 0,-2-2 0,13 19 667,-11-18 0,-1 0-667,11 14 0,3-1 0,1 1 0,3-3 0,3 0 0,4-2 0,4-3 0,-27-19 0,3 0 0,11 4 0,2-1 0,-12-5 0,1-1 0,10 3 0,0-1 0,16 4 0,2-1 0,3-1 0,2 0-313,-31-9 0,0-1 313,1 0 0,0 0 0,1 0 0,0 0 0,0 0 0,2 1 155,14 3 0,3 1-155,0-1 0,1-1 0,-3 2 0,1-2 0,6 0 0,-4-3 0,6-2 0,-8-4 0,-1-1 0,13-3 0,-22-1 0,3-3 0,7-4 0,1-3 0,-12 2 0,0 0-764,16-6 1,0 1 763,-18 4 0,-1 2 0,-1-1 0,-1 0 112,-2 1 1,-1 1-113,7-3 0,1 0 0,-3 1 0,0-1 0,-1 0 0,-1 0 0,-2 0 0,-2 0 0,16-8 345,6-4-345,2-2 0,-27 11 0,1-1 0,-1 0 0,3 0 0,13-10 0,0-1 0,-12 7 0,0-1 0,9-7 0,0 0 0,11-9 0,-3-1 0,-17 13 0,-1-1 0,16-12 0,-19 15 0,-1 0 0,9-9 0,1 5 0,-1-8 0,-9 7 0,-1-1 0,13-21 0,-14 15 0,-1-1 0,4-19 0,-9 15 0,-1-3 0,0-3 0,-1-3 0,3-10 0,2-6 0,-1 4 0,2-5 0,-3 6 0,-5 9 0,0 2 0,2 0 0,2-3 0,-5 11 0,-5 11 308,3-8-308,-8 7 0,0-3 0,-2 1 1708,-2-18-1708,2 15 0,0-15 0,2 16 0,4-5 0,2-1 0,3-1 0,1-1 262,-2 0-262,6-8 0,-3-5 0,0 8 0,-7 7 0,-7 24 0,-3 1 0,0 3 0,0-2 0,0 0 0,0 5 0,0-1 0,0 3 0,0-1-900,0 2-4047,-11 2 4947,1 1 0,-11 11 0,2 2 0</inkml:trace>
  <inkml:trace contextRef="#ctx0" brushRef="#br0" timeOffset="281851">10249 5660 21295,'2'11'899,"-1"-6"-809,0 7 0,1-4 90,-1 0 90,0 6 0,-1-12 0,0 5 89,0-3 1,0-3-90,0 4 720,0-5-901,2 0 1,1 0 0,1 0 0,1 0 0,4-5 90,3 0-90,6-10 0,6-3-90,7-5 0,3-2 45,-2 1 0,1-2-990,19-12 1,3-4 944,-21 16 0,0-1 0,4-3 0,5-5 0,5-4 0,1-1 0,-2 3-922,5-5 0,-1 2 0,2-2 922,-12 10 0,1-2 0,2 0 0,-1 1 0,-3 2 0,11-6 0,-3 3 0,0 1-163,-2 2 1,-1 0-1,2 1 163,5-3 0,2-1 0,-2 2 0,-8 8 0,-2 1 0,0 1 0,20-10 0,-5 5 0,3 3 0,-36 19 0,-20 10 1153,-4 3-1243,-6 5 3186,-1 2-3096,1 0 714,-3-2-984,8 0-269,-3-8-181,4 0-2968,0-5 1349,2 0 2339,0 0 0,4 7 0,0 1 0</inkml:trace>
  <inkml:trace contextRef="#ctx0" brushRef="#br0" timeOffset="293752">31138 14554 24533,'0'-8'1529,"0"1"-989,0 4-1,0 1 541,7 13-720,0-1-360,7 12 0,0-2 0,1 5 0,1 4 0,0 1 0,0 3 0,5 20 0,2 8 0,-3-13 0,1 1-1131,-3-2 0,1 5 1,2-1 1130,4-1 0,2 0 0,0 2 0,-5-6 0,0 3 0,-1 0 0,0-3 0,3 5 0,0-2 0,-2 2 0,-3-4 0,0 5 0,-3-3 0,-3-9 0,0 22 0,-1-13 0,0-3 0,5 3-237,1-5 0,4 9 0,-2-7 237,-8-15 0,1 0 0,13 30 0,-2-4 2667,-14-19-2667,0-5 0,-2 0 0,-1-3 0,0-2 0,0-2 0,1-4 0,3 10 0,-1-9 1019,1 9-1019,-3-12 417,0 0-417,-1 1 0,-1-1 0,0-2 0,-2 0 0,4-3 0,-4 0 0,2 3 0,-2 6 0,-2-2 0,2 6 0,-2-1 0,2-14-270,0 2-360,-1-15-989,-2-4 540,-1-4-181,0-7-269,-3-1-719,2-1 2248,-8 1 0,4 1 0,-5 0 0</inkml:trace>
  <inkml:trace contextRef="#ctx0" brushRef="#br0" timeOffset="295074">31698 16978 20215,'-24'0'3958,"-1"0"-3238,3 0-181,0-2 1,3 1-90,3-1-90,8 2-90,2 0-1,6 0-89,0 0 0,4 0 90,6 0 0,10 5-180,9 0 0,11 1 0,5-2-90,8 3 0,4 4 0,2 7-1431,2 2 1431,0 1 0,-2 1 0,-4-1 0,-5 4 90,-7-2-90,-4 3 0,-9-1 0,-4 0 0,-5 1 0,-7-3 0,-2-3 0,-6-5 0,0-9 1431,-2-11-1431,0-13 0,2-13 0,2-34 0,-3 6-205,-2 17 1,0 0 204,-3-22 0,0 0 0,1 6 0,2 0-537,-1 6 537,0 2 0,-2-9 0,0 16 0,0-5 0,0 22 387,0 6-387,0 3 0,0 4 0,0 0 559,0 5-559,0 1 0,0 2 0,0 0 0,0-3 0,-4 3 0,0-3 0,-6 6 0,-10-1 0,0 3 0,-9 5 0,-2 3 0,-3 5 0,-7 4 0,8-1 0,-4 2 0,-5 3 0,-2 0 0,1 2 0,-1 0-304,0-1 0,2 0 304,-15 4 0,4 1 0,6-6 0,6-1 0,7-5 0,8-7 0,5 1 0,7-8 0,4 4 608,6-1-608,-3-3 0,6 8 0,-3-3 0,-3 9 0,-2-2 0,-6 3 0,1-2 0,2-1 0,2 2 0,-2 1 0,4-3 0,3-5 0,6 1 0,5-8 0,4 10 0,4-5 0,4 9 0,10-2 0,5 2-1080,10 0-899,5 1 1979,-7-5 0,2 0 0,-9-3 0,0 1 0,12 2 0,0 0 0</inkml:trace>
  <inkml:trace contextRef="#ctx0" brushRef="#br0" timeOffset="297749">30480 13116 15628,'-12'13'2249,"5"-1"-1440,-2-2 451,8-4-181,-2 3-359,3-8-181,0 4 1260,0-5-1259,-4 0 449,3 0 630,-3 0-1349,24-7-270,41-2 0,-9 4 0,2 2-1696,-9 1 0,0 4 1741,16 6 0,-7 4-45,-20 6-39,21 15 39,-35-14 0,3 6 0,-7-2 0,1-2 0,-1 1 0,0-4 0,-1 0 0,-1-1 3372,-2 1-3372,0 3 59,-2-1 31,0-2-90,-3 0 0,-3-1 0,-3-1 90,-1 4-3392,0 9 3302,0-1 0,-9 23 0,7-18 90,-7 23-180,9-25 180,-3 15-90,-2-19 0,-5 3 90,0-8 3302,-2-1-3302,-1 1 0,-1-1-90,-2 2 90,-4-3-90,-3 2 90,-3-1-90,0 0 90,-1-6-90,-1-7 90,1 1-90,-1-8 0,-2 4 0,-1-5 0,0 0 0,1 0 0,2 0 0,-12 0 0,11 0 0,-10 0 0,13-3 0,-1-2 0,-1-3-90,1-2 180,1 0-180,1-2 90,3 1 0,4-4 0,2 2 0,2 0 0,7 1-180,-2-12 180,11 6 0,1-11 0,15-1 0,-4 12 0,11-8 0,-14 20 0,8-5 0,-8 5 0,5-2 0,-2-1 0,3 3 0,2-4 90,-1 5-90,1-3 0,-2 3 0,-3 0 0,7 2 0,2-1 90,1 3-90,-3-3 0,-7 1 0,-3 0 90,-1 1-90,-2 2 0,-2 0 0,2 0 0,-4 0 0,4 0 0,0 0 0,3 0 0,3 4 0,14 20 0,-8-5 0,11 17 0,-15-12 0,-1 3 0,0-1 0,-2 2 0,5 4-900,-9-7-989,2 6 1889,-8 13 0,-2 0 0,-1 19 0</inkml:trace>
  <inkml:trace contextRef="#ctx0" brushRef="#br0" timeOffset="298877">30736 16760 20935,'0'-18'2519,"-6"0"-2250,0 0-89,-7 0 90,3 3 0,4 2 0,-1 3 90,6 5 89,-7 3 1,4 2-180,-4 6 0,-2 5-180,-1 10-90,-1 6 90,-2 9-90,0 10 0,-2 7-354,-2 10 354,8-30 0,1 1 45,-1 4 0,0 0-45,0 0 0,-1 1 45,1 1 0,0 1 0,0 1 0,0-1 0,0 0 0,0 0-45,0 1 0,1 0 0,1-2 0,0-1 45,0-1 0,2 0-45,0 9 0,1 0-180,-1 18 135,3-28 0,3-1-135,5 1-90,5-6-585,23-7 1,9-2-1710,-5-7 1,0 0 2563,5 2 0,-1-2 0,10-4 0,-45-11 0</inkml:trace>
  <inkml:trace contextRef="#ctx0" brushRef="#br0" timeOffset="299277">30955 16836 21115,'-22'-44'2698,"-2"4"-2428,-3 11-90,0 7 0,5 7 90,6 7-90,7 3 0,9 12 0,10 6-90,9 12-1,9 6-89,11 10 90,6 2 0,-7-5 0,2 2-1295,-11-8 1,0 1 1294,8 12 0,-2 1 45,-14-11 0,-4 1-228,-3 1 1,-3 0 182,-3 1 0,-2 0 45,-2 0 0,-3 0 0,-2 1 0,-3-1-45,0-1 0,-1 0 0,-1-2 0,-2 1-45,0-3 0,0 0 45,-10 26-173,1-6 83,-1-10-90,2-5-450,-6-3 90,6-13-41,-7-5-1488,5-19-43,2-2-47,5-6 2129,3 5 1,8 2 0,-4 1 0</inkml:trace>
  <inkml:trace contextRef="#ctx0" brushRef="#br0" timeOffset="300147">30947 17949 16977,'-54'-6'1619,"1"-1"0,-1 1 0,0 0 0,-16 2 1,1 4-1,13 18-1559,21 24 0,11 15 0,3-2-669,-8-3 0,2 2 631,9-7 1,-1 7-1,3-1 1,4-9-23,1 22-45,6-28 0,3-2 164,11 6-389,4-14 291,15-6-201,6-11 90,9-9 0,4 7 90,2-2 0,-2 6-180,12 9 0,-22-2 0,5 5 449,-28 8-449,-6-7 0,-13 16 180,-1-23 0,-7-2 0,8-5 180,-2-6 0,6 8 90,-3-3-1,4 4-89,-3 0-90,2 1-90,-3 1 90,4-1-90,0-8-90,0 6 90,0-13 0,4 13 0,2-8 0,6 4 0</inkml:trace>
  <inkml:trace contextRef="#ctx0" brushRef="#br0" timeOffset="300147">31046 19049 25972,'15'-13'0,"1"-2"90,-2-5 0,-1-1 270,-2-22-180,-6 4 0,1-18-930,-6 6 840,-8-7 0,-2-4-291,1 30 1,-1-2 155,-1 0 0,0 0 0,0-1 0,-1-1-45,0 0 1,0 0-1,1 0 0,1-1-90,-1-8 0,1 1-360,0-19 540,10 10 0,4 3 0,6 12 0,12-20 0</inkml:trace>
  <inkml:trace contextRef="#ctx0" brushRef="#br0" timeOffset="302344">30626 16546 23094,'-4'0'2069,"0"0"-1620,4-2-179,5-3-90,4-3-90,7-5 0,5-4 0,3-6-90,6-8 0,5-9-304,4-8 304,-18 18 0,0-1 0,1-3 0,-1-1 45,1-3 0,1 0-322,-1-2 0,0 1 322,0-1 0,-1 0 45,-1 2 0,-1 0 0,-1 2 0,-2 1-45,-1 3 0,-1 0 135,10-24-180,-4 11 90,6-2-90,-8 14 0,9-6-3078,-5 13 3078,7-2 190,5 3-190,3-3 0,4 0 0,-13 7 0,1-2 0,12-15 45,-9 3 0,-1-3 72,2-12-117,-13 15 0,-1 1 0,8-17 0,-3-2 0,0-3 0,1-3 90,1-2-90,2 2 90,1 4-157,0 6 157,-5 8-1,-6 11 3198,-2 5-2927,-5 5-180,-5 6 0,-2 2 302,-3 9-482,2 1 107,-1 0-107,1 6 0,1 4 0,6 30 0,-1 2 0,-2-8 0,-2 2 0,3 30-647,-3-25 1,0 1 646,1 3 0,0 1 0,1 3 0,1 2-1482,1 2 0,2 0 1482,0 0 0,0 0 0,2 1 0,1 0-256,0-2 0,0-1 256,0 0 0,1-1 0,0-3 0,0-1 0,-1-3 0,1 2 0,5 12 0,1 0 0,-6-14 0,-1 0 0,5 12 0,-1-1 0,-5-17 0,-1-1 0,0-1 0,2 2 0,3 5 0,4 4 0,-2-3 0,0-2 0,0 2 0,5 9 0,3 5 0,-2-3-642,-2 1 0,-1-3 642,0 0 0,0 1 0,-5-8 0,-1 3 0,-2-7-270,2 8-2756,-8-16 3026,-15-57 0,-9-32 0,1 1 0,4 13 0,-1 0 0,1-3 0,-2-8 0,1-1 0,0 1 0,-1-1 0</inkml:trace>
  <inkml:trace contextRef="#ctx0" brushRef="#br0" timeOffset="302951">32173 14620 20665,'0'-18'3328,"0"3"-2878,-5 2 0,-2 3 179,0 0-89,-2 2 90,8 1-181,-2 4-89,3-2-90,0 3-180,0-8 0,0-3 0,0-10 90,0-7-90,2-11 0,2-7 90,-2-10-180,2-9 0,-4 25 0,-2-13 0,0-10 0,-1-4 0,0-2 0,1 4 0,0 6-679,0-2 1,1 4-1,0 1 1,-1-2 0,0-4 678,0 7 0,0-3 0,-1-4 0,1-1 0,-1 0 0,0 2 0,1 3 0,0 4 0,1-9 0,0 2 0,0 4 0,1 4 0,-1 5-411,-1-18 1,0 4 410,2 9 0,0-1 0,0-2 0,2-5 0,0-2 0,0-7 0,-1 15 0,0-6 0,0-3 0,0 0 0,0 3 0,0 5-589,1 2 0,0 4 0,0 2 0,-1-4 373,1-8 0,1-9 0,0 1 0,-3 14 0,-2 22-1133,-4 25 1637,-1 1-2807,-3-2 2724,0-5 0,0-1 0,0-4 1</inkml:trace>
  <inkml:trace contextRef="#ctx0" brushRef="#br0" timeOffset="303736">31995 9711 16895,'-26'-3'3328,"10"-2"-1019,-7 3-2039,16-3 838,2 0-568,10 2 94,3 0-274,9 3-180,5 0 0,6 0 1427,11 5-1517,-7 1 0,2 3-90,25 8 45,-21-5 0,0 3 45,19 12-45,-17 2 0,0 5-147,-2 8 0,-2 2 147,1 1 0,-4 4 75,-10 2 0,-4 6 0,-7-3-120,-10 4 0,-6 0 0,5-13 0,-1 2 0,-5-4 0,-12 5 0,-6-6 0,3-14 0,-2-3 0,-2-1 0,-2-2 0,-1 1 0,-4-1 0,-12 3 0,-1-2 0,11-7 0,-1-1 0,-10 2 0,0-3 0,3-9 0,1-2 0,-21 1 0,25-3 0,0-2 0,-19-8 0,21 0 0,-10-13-3235,28 6 3235,-1 1 317,13 5-317,14 7 0,8 1 0,20 9 0,0 0 0,3 3 0,-7 1 0,1 0-692,17 5 0,1 0 692,-12-1 0,-1 1 0,2 1 0,-1 1 0,1 1 0,0 1 0,-1 0 0,-1 0 0,-1 1 0,-1-1-417,-2-1 1,-1 0 416,-2-1 0,-2 0 0,21 13 0,0-4 0,-21-13 1173,0 2-1803,-26-15 1976,-10 4-6113,-30-12 4767,3 1 0,-19-9 0,12 2 0</inkml:trace>
  <inkml:trace contextRef="#ctx0" brushRef="#br0" timeOffset="304775">32904 9365 15577,'-12'-38'2788,"0"-2"-607,-2 1-1911,-1 1 90,-1 0 0,-2 3 907,0-3-998,-4-1 361,-14-15-360,7 15-90,-12-8 441,7 22-531,-5 5 90,-8 2 1469,-4 7-1559,-9 4 45,28 5 0,-3 2-476,-22 2 0,-1 2 476,12 1 0,1 1-45,-17 4 0,2 3-45,18 1 0,3 2 0,1 4 0,1 1-1,1 1 1,1 2-166,3 1 0,1 1 166,1 0 0,1 1 45,2 1 0,1 0-90,1 2 0,1 1 0,1 2 0,0 0 0,0 1 0,0 1 0,-12 17 0,1 1 0,8-10 0,0 0 0,-9 14 0,1 0 0,12-12 0,2 1 0,2-4 0,0 4 0,0 3-206,3-2 0,1 2 0,0 2 0,1 0 206,2 0 0,1 1 0,0-1 0,1 0-678,-3 16 1,1-1 0,3-4 677,5 7 0,4-6 0,1-16 0,2-3-60,2 0 1,2-1 59,2 2 0,2-1 0,3-2 0,3 2 0,1-4 0,3 1 0,1 1 0,2-1 0,1 1 0,1-1-187,0 1 1,1-1 0,-1 0 186,13 12 0,1-1 0,-4-6 0,4 1 63,1-5 0,5 1 0,-3-2-63,-11-9 0,-2-3 0,3 1 318,9 6 0,3 1 1,-4-9-319,-10-11 0,1-6 148,15 1 0,7-1 1,-4-2-149,-10 1 0,3-7 0,1-13 0,11-9 0,7-6 0,-1-3 0,-6 1 0,-10 3-888,6-11 0,-4-4 888,-5 6 0,9-7 0,1-3 0,-5 1 0,-11 6 0,-8-6 0,-7 3 164,2 0 1,1-4-165,-1-3 0,2-6 0,-3 4 0,-2 0 0,-1 0 111,-1 0 1,1-3-1,-5 4-111,-6 7 0,-4 1 0,0-25 0,-3-3 0,-2 15 0,-2-3 0,-1 5 0,-1-6 0,0-1 0,-1 4 0,0 4 0,-1 2 0,1-2 0,-1 1 0,0-3 0,0-1 0,0 0 0,0-2 0,1 0 0,-2-1 0,0-1-40,1-6 0,1-2 1,-5 2-1,-11 4 40,-11 12 0,-10 4 0,-5 1 0,1 3 0,5 2 0,1-11 0,4 4 0,-8 12 0,-16 33 0,1-1 0,-1 0 0,1 0 0</inkml:trace>
  <inkml:trace contextRef="#ctx0" brushRef="#br0" timeOffset="307904">31670 7465 15718,'-48'-25'8185,"6"3"-7645,2 0 90,13 4 629,13-6-719,4 6-1,4-8-269,2 10-90,4 1-90,4 7-90,4 8 90,10 10-90,8 10 90,9 11 0,4 10 0,0 9-90,-20-21 0,0 1 45,-1 3 0,-1 2-45,5 18 0,-1 2 45,-5-12 0,-1 0-416,3 12 1,-1 0 415,-6-20 0,-1-1-45,8 27 0,-4-11 0,-2-9 0,-3-11 0,-5-7 0,-3-8 0,-1-7 0,0 1 0,2-8 0,2 4 561,4-5-1101,1-2-90,-3-3-179,0-6-181,-4-2 1,0-4 0,0-3-271,-2-1-539,0-2-449,-9 3 2248,-4 2 0,-15 2 0,-3 4 0</inkml:trace>
  <inkml:trace contextRef="#ctx0" brushRef="#br0" timeOffset="308776">31369 8079 21115,'-26'11'2069,"3"-6"-1709,10 7-1,6-6 91,14 8-90,8-1 0,12 5-90,7 2-1,7 3-89,2 5-90,-12-7 0,0 2 0,15 16-90,-17-12 0,-2 0-261,8 17 351,-5 2-90,-1-1 0,-1-1 0,-3-1 90,-1-7-90,-4-6 360,2-7-90,-8-12-90,1-5-90,-7-6 0,2-6 170,0-10-260,6-12 0,1-12 90,5-11-90,0-8 0,-10 27 0,1-2 0,4-16 0,1-1-266,-5 12 0,-1-1 266,4-9 0,-1 0 0,3-14-90,-3 9 180,-1 8-180,-4 9 180,-3 8-180,-2 7 90,-5 7 0,2 2 0,-2 5 532,0 3-532,0 3 0,2 2 0,0 0 0,1 0 90,-2 0-90,-1-2 0,0-1 0,0-2 0,0 2 0,-3 1 0,-2 2 0,-5 0 0,-4 0 90,-8 4-90,-8 6 0,-11 6 0,3 0 0,-2 0-503,8-5 1,-2 1 502,-13 4 0,-2 0 45,13-6 0,-1 0 0,-15-1 0,0 0-45,15-1 0,2-1 0,-7-2 0,1-2 133,-15 2-43,32-5-90,-7 0 0,31 0 90,-3 0-90,2 0-1708,-3 0-541,4 4 2287,0 4 0,0 7 0,0 3 0</inkml:trace>
  <inkml:trace contextRef="#ctx0" brushRef="#br0" timeOffset="311060">30216 11866 23364,'-14'-13'1439,"1"0"-1169,7 5 0,3 3 269,3 1-359,3 3 90,7 10-180,9 12 45,12 27 0,2 8-135,-11-18 0,0 2-1049,2 5 0,2 5 1,-3-4 1048,-3 1 0,-4-2 0,0 2 0,-1 0-150,0-2 0,-2 0 150,-2-4 0,-1-1 0,0-5 0,0-1 0,4 24 0,-2-15 0,-4-8 90,-3-11-90,-4-11 0,-1-7 2923,2-10-3373,0-6-1006,4-24-163,-3 2-810,1-12 2429,-4 13 0,-9 8 0,-3 3 0</inkml:trace>
  <inkml:trace contextRef="#ctx0" brushRef="#br0" timeOffset="311690">30159 12730 21475,'-30'15'2698,"3"-7"-2338,8-1-90,9-7 449,7 0-449,17 0-90,4 0 90,17 5-90,17 2-135,-21 7 0,-1 1-45,32 11 0,-32-6 0,-2 2 0,13 14 0,-2 0 0,-1 2 0,-1-3 0,-3-4 0,1-1 0,-6-9 90,8-8-90,-14-6 0,5-12 0,-9-7 0,-3-14 0,-1-12 0,-4-17-127,-7 22 1,-1-1 126,0-6 0,0-1-762,-2-2 0,0-1 762,0-2 0,0 0 0,-1 3 0,0-1-358,-1 3 1,2 1 357,-1 4 0,1 1-61,0-3 0,-1 1 61,2-10 283,-2-1-283,0 30 1408,0 3-1408,0 10 941,0 0-941,-6 5 162,-4 5-162,-9 2 90,-7 9-90,-28 20 0,6-5 45,13-7 0,-2-1-45,-6 1 0,1-3-170,9-5 0,0-1 170,-9 4 0,0-2 90,-7 1-90,7-3 90,9-7-90,7-3 0,8-5 90,4 0-90,7 0 0,4 0-2158,3 0-1461,7 18 3619,2-2 0,11 23 0,1-5 0</inkml:trace>
  <inkml:trace contextRef="#ctx0" brushRef="#br0" timeOffset="321379">21136 2433 22644,'-29'0'1079,"3"0"-629,6 0 0,5 0-90,7 0-90,1 0-91,6 0 91,-2 0-270,-1 0 0,-1 5 90,-3 3 0,-3 12 0,-2 8 0,-5 10 0,-2 10 45,4-7 0,0 1-273,3-7 0,1 1 182,-3 13 1,1 0 0,5-13 0,2 0 0,0 0 0,1 1 0,3-2 0,0-1 0,1-1 0,1 2 0,3 13 0,3 0 0,-1-11 0,3-1 0,2 11 0,4 2-45,5-2 0,3-1 45,-5-12 0,2 0 0,9 22 0,2-2 0,-12-25 0,1-1 0,9 18 0,0-1 45,10 3-45,-15-18 0,3-1 0,8-1 0,0-2 0,-7-5 0,1-1-45,10 7 0,1-2 90,16 13-90,1-2 45,-25-17 0,1 0-45,-1-1 0,3 2 45,18 8 0,3 0-45,-12-5 0,2-1-495,15 6 1,1 0 494,-13-6 0,-2-1 0,1 0 0,3 2 0,-3-1 0,2 3 0,-3-2 0,8 4 0,-1 1 0,-8-4 0,2 3 0,-4-3 0,2 2 0,-2 0 0,-2-1 0,-1 1-372,-2-2 1,-1 0 371,-1-3 0,-1 1 45,-3-1 0,3 1-280,12 5 1,2 0 234,-12-6 0,0 0 0,11 4 0,0-1 0,-14-7 0,-1-1 45,-1-2 0,1 0-45,-1 0 0,0 0 279,29 9-279,-2-1 0,-3-1 0,-2-3 0,-2-1 0,7-6 0,6-2 0,-16-1 0,0-2 107,-4-1 1,3-1-1,-4 0-107,0-2 0,-4 0 0,18-2 0,-2 0 0,0 0 373,-19 0 1,2 0-374,4 0 0,1 0 0,1 0 0,1 0-705,1 0 0,-2 0 705,-7 0 0,-1 0 0,2 0 0,2 0 14,17-2 0,3 0-14,1-2 0,1 0 0,0 0 0,-2-1 87,-6-1 0,-5 0-87,16 1 0,-4-5 0,0 2 0,1-4 0,1-1 0,-29 5 0,-1 1 0,0-2 0,0 0 0,0 0 0,0 0 0,29-11 0,-2-3 0,-5 0 0,2-5 0,-4-2 0,3-4 0,-28 15 0,-1-2 0,2 1 0,-1-1 0,2-1 0,-1-2 0,0 1 0,-1 1 0,2 0 0,-1 0 0,-1 1 0,-1-1 0,24-18-211,-5-1 211,-7 3 0,-3 2 0,-5 1 0,-3 2 0,-1-3 0,-3-2 0,2 0 0,1-1 0,1-1 0,1 4 1954,-3-2-1954,0 5 0,-1 0 76,-1 1-76,0 1 504,6-18-504,-8 12 284,4-12-284,-7-9 0,-3 12 0,-6 2 0,-1-3 0,2-14-163,-4 19 1,0 0 162,-2 7 0,0 1-983,1-2 1,0-1 982,-1-1 0,0-1 0,1-1 0,-2-1-719,1-15 1,-1-1 718,-1 12 0,0 1-218,-1-12 1,0 1 217,-1 15 0,0 1 0,-1 1 0,0 0 0,0 0 0,0 0 0,-3 0 0,0 0-39,0 1 0,0 0 39,-3 1 0,-1-2 0,-2-10 0,-1 0 0,2 12 0,0 0 0,-3-9 0,-1 1 0,-10-16 0,-5 1 0,12 29 0,-1-1 0,-1 0 0,-2-1 0,0 0 0,-1 0 0,0 1 0,-2-2 0,-13-10 0,-2 1 0,9 10 0,-1 2 0,-10-9 0,-1 2 0,11 13 0,0 2 0,-1 1 0,-1 1 0,-2 1 0,-1 1 0,-2 1 0,-1 0 0,-3 1 0,-1 0 499,-3 1 1,-2 1-500,-1 1 0,-3 1 0,1 2 0,-5 0 0,3 1 202,-12-1 1,0 2-203,7 1 0,-2-1 0,3 2 0,-9 1 0,2 2 0,0-1 0,-4 0 0,5 2 0,-5 1 0,4-1 0,13 1 0,2 0 0,-2 0 0,-14 1 0,-2-1 0,3 0 0,-4 0 0,4 0 0,1 1 0,-2-1 0,10 1 0,-1-1 0,2 0 0,-6 1 0,1 0 0,11 0 0,-1 0 0,4 0 0,0 0 0,3 0 138,2 3 0,0 1-138,2 0 0,0 0 0,2 4 0,1 0 0,-2-2 0,1 1 0,0 0 0,1 0 0,-2 0 0,-1-1 0,-1 2 0,-1 0 0,-1-1 0,-1 1-165,-2-2 1,0 1 164,0-1 0,-1 0 0,0-1 0,1 0 158,0 0 1,-2 1-159,-14 2 0,0 0 0,15 0 0,1 1 366,-13 2 0,3 0-366,17-2 0,3 0 0,-1 0 0,1 0 0,-29 6 0,4 0 0,6 3 0,4-2 0,5 1 0,1 1 0,1 0 279,-3 0-279,0 2 0,-1-2 0,1 2 806,-18 7-806,21-5 0,-3 1 0,-6 0 0,0 0-113,1 3 0,2-1 113,6-5 0,2-1 0,-17 12 0,2-1 0,2 1 0,3-3 0,5 0 493,6-5-493,7-3 0,-5 5 0,12-8 0,-6 5 0,13-9 0,1-6 0,1 5 488,2-11-488,0 13 0,-2-6 0,-1 8 0,-1-1 0,-2 0 0,0 0 0,-4 1 0,1-1 0,-1-2 0,1-1 0,3-1 0,0-1 0,0 0 0,1 0 0,-1 0 0,4-4 0,0 5 0,1-9 0,3 9 0,0-10 0,7 4 0,2-5 0,5 0-900,0 0-809,0 7-719,2 6 2428,0 7 0,3 13 0,-1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44:05.013"/>
    </inkml:context>
    <inkml:brush xml:id="br0">
      <inkml:brushProperty name="width" value="0.09071" units="cm"/>
      <inkml:brushProperty name="height" value="0.09071" units="cm"/>
      <inkml:brushProperty name="color" value="#FFFF00"/>
    </inkml:brush>
    <inkml:brush xml:id="br1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10716 1732 13315,'-14'-41'1529,"0"3"1375,-4 0-2545,-2 3-89,-3-1 0,-1 0 0,-3 3-90,1 3 0,-3 4 1301,-3 6-1391,-2 5 0,-9 4 0,-4 6 89,-5 3-89,-5 9 90,-2 4-90,15 5 0,0 4 150,10-4 1,2 2-196,-11 6 0,2 1 45,-10 18 1309,20-11 0,3 0-1219,-9 17-135,16-18 0,4 1 45,6 9 0,6-3 0,12 2 0,8-2 90,13 3-90,13 0-1311,11-5 1,6 0 1220,-9-6 0,1 0 0,-8-7 0,0 2 0,-2-3-5,3 3 1,-6-1 94,11 12-90,-19-6 0,-2 3 0,-7-7 0,0 1 0,3 9 0,-3 0 0,2 17 0,-8-2 90,-4 0-192,-6 0 102,-2-3 90,-6-2 0,-2-3-90,-6-5 0,-4 0 90,-3-7-90,-3-1 0,-2-7 3206,-6 0-3206,-3-5 0,-6-7 0,2-5 403,1-6-403,1 0 0,5-4 248,-6-20-248,14-4 0,2-22 90,17-3-90,5 22 0,5-4-424,9-24 1,5-4 423,-4 13 0,3 0-1027,-2 5 0,1-3 0,1 4 1072,3-3 0,0 2-45,0 0 0,-1 1-229,2 4 0,-1 1 229,-1 2 0,-1 1 0,-2 3 0,1 2 0,-3 2 0,0 0-67,11-24 67,-2 4 0,-5 4 0,-1 2 0,-5 4 0,-1 4 0,-2 4 573,0 3-573,-2 3 0,-2 2 0,-2 3 3106,-4 2-3106,0 5 745,-2 1-835,0 4 209,0 0-209,0 6-3688,0-1-719,6 8 4497,-1-4 0,6 10 0,0-2 0</inkml:trace>
  <inkml:trace contextRef="#ctx0" brushRef="#br0" timeOffset="586">11147 1310 23274,'-14'-51'1709,"-2"1"-1934,-5-3 585,-5-3 0,-5-3-657,14 28 1,-2 1 341,-1 0 0,-1 1 0,-1 1 0,-2 0 32,-1 2 1,-3 1-33,-17-6 0,-3 1-45,10 8 0,-2 2 0,-13-5 0,-1 3-265,12 9 1,-1 4 294,-2 3 0,-5 3 0,3 1-374,-12 0 0,0 2 404,6 2 0,-2 1 0,2 2 74,-8 4 1,2 2-45,0 4 0,0 3 0,0 1 0,0 3-45,1 5 0,1 1 45,0 2 0,2 2 0,1 2 0,0 5 64,8-1 0,-2 3 0,1 7-101,14-9 1,0 4 0,1 3 0,1 0 0,1-2-612,-4 3 1,2-1-1,1 1 1,1 2 557,5-2 0,-1 3 0,2 1 0,3-1 0,3-4 0,3 6 0,5-3 0,1 0 0,2 3 0,2-1 0,0 1 0,2 1 0,1 0 0,2-1 0,2-1 0,3 0 0,2 2-396,2-1 1,3 2 0,1 0 0,1-3 395,2 3 0,1-4 0,2 2 0,-1-5 0,2 3 0,1-1 0,1-5-278,2-2 0,1-4 1,1-1 277,1-1 0,0-1 0,2-2-166,17 15 0,2-4 166,0-4 0,7-4 0,0-8 0,7-3 0,-2-3 0,-12-6 0,-1-2 0,5-2 58,-2-4 1,5-2 0,2 0 0,-1-3-1,-5-2-58,6-2 0,-5-3 0,3-3 0,-4 0 0,4-2 0,-2-2 0,-3-2 0,-3-3 0,-4-2 0,1-6 0,-2-3 0,1-5 0,-1-4 0,-2-2 0,-1-8 0,-3-4 0,-1-2 0,-1-1 0,2 0 0,-2 0 0,-1-2 0,-4-2 0,-3-4 0,-4-4 0,-3 1 0,-3 3 0,-3-6 0,-4 2 0,-2 0 0,-3 15 0,-1 0 0,-1-1 0,-1 1 70,-2-15 0,-2 0 0,-2 1-70,-1 2 0,-2 0 0,-2 1 0,-2 4 0,-1 1 0,-3 1 0,0 3 0,-2 1 0,-3 1 0,1 5 0,-3 2 0,-1 2-220,-13-15 0,-3 5-725,0 8 1,-3 5-540,-1 6 0,-2 5 1484,3 7 0,-2 5 0,3 4 0,-1 4 0,3 4 0,-1 0 0</inkml:trace>
  <inkml:trace contextRef="#ctx0" brushRef="#br0" timeOffset="1184">12430 1895 22824,'-10'-16'1979,"1"3"-1799,3 6-90,-1 2 0,6 5 0,-6 9 269,0 5-179,-6 13 540,-19 27-360,5-13-225,7-12-1,-1-2 136,-8 1 180,0-12-90,5-7 0,6-13-360,2-7 0,9-9 0,2-10 0,8-9 0,9-9 0,9-1 0,9 1 0,9 7 0,-10 22 0,3 5 0,16 7 0,14 16 0,-25 31-403,-7 19 403,-17-23 0,-3 2-402,-4 4 1,-2 0 401,-3 2 0,-4-1 0,-2 0 0,-4-2 0,-5-2 0,-3-1 0,-2-4 0,-4-2 0,-4-5 0,-3-3 0,-3-4 0,-1-4 0,-2-5 0,-2-5 0,-15-12 0,0-8 0,14 0 0,3-4 0,-12-11 0,6-7 0,17 1 0,6-3 0,0-4 0,5-3 0,4-5 0,3-2 0,2 0 0,5-3-998,7 4 1,6-2-1,0 2 998,5-6 0,3 1 0,0 9 0,4-1 0,1 6-277,8 2 0,3 6-83,1 2 0,2 4-225,-1 4 1,1 4-226,-1 3 1,-1 1-406,-2 5 1,0 2 1264,29-1 1,-12 5 0,-5 5 0</inkml:trace>
  <inkml:trace contextRef="#ctx0" brushRef="#br0" timeOffset="1925">12341 1966 23094,'10'21'1529,"5"-2"-989,8-3 89,8-1-269,5-2-90,5 4-90,3 1-90,-10 3 0,-1 4-45,-7-5 0,0 2 0,7 10 0,-1 3-946,-12-6 1,-2 0 945,0 3 0,-1 0-45,-2 0 0,-2 0-11,10 27 11,-5-11-154,-2-1 244,-7-26 0,0-1 0,-7-24 1339,4-11-1429,0-15 0,8-21-105,-4 17 0,0-3 105,3-6 0,3-3 60,1-4 0,2-3 0,-1 1 30,4-8 0,0 0-260,-2 9 0,1-3 0,-1 5 260,-2 2 0,1 2-45,2-3 0,-1 2-72,7-13 27,0 4 0,-15 40 0,0 17 0,0 16 660,4 18-660,3 12 0,3 9 710,2 2-620,4-4-90,13-17 0,3-7 0,6-10 0,-3-6 0,-3-12 0,-5-46 0,-20 15 0,-2-3 0,0-5 0,-3-2-323,0-2 1,-2-2 322,-2 0 0,-3 0 0,-1 3 0,-2 1 0,-1-28 0,-8 13 0,-3 15-90,-20 17 90,5 23 0,-10 24 90,9 23-1123,12-17 1,3 4 1032,2 4 0,1 2 45,2 5 0,3 2-22,3 2 1,5 3-24,4-7 0,2 3 0,2-4 0,3 7 0,3-1 0,-3-12 0,2 1 0,3-3 0,18 12 0,0-5 0,-15-15 0,1-2 0,8 7 0,-6-4 0,-19-7 2391,-21-16-2391,-43 8 0,6-9 67,12 1 1,1 1-787,-18 4-676,16-4 1,-1 1-765,-18 7 810,21-7 0,1 0 1349,-6 3 0,7-8 0,5 0 0</inkml:trace>
  <inkml:trace contextRef="#ctx0" brushRef="#br0" timeOffset="2444">14318 2164 22914,'37'-28'2069,"-4"2"-1620,-9 4-179,-10 4-90,-6 7-90,-6 4 0,-16 23-90,1 4 0,-16 22 90,4 9-90,7-5 0,0 3 0,5-8 0,1 0-381,0 15 0,3-1 381,4-15 0,2-1 0,5-1 0,2 0 0,0-3 0,2-1 0,15 29 0,5-9 0,-5-24 0,1-1 90,21 15 0,-3-11 180,-7-22-180,-24-23-90,0-16 90,-9-15 0,0-20 97,0 26 1,0-1-54,0-4 1,0 0-45,1-1 0,0-1-45,1 2 0,2 0 0,1 2 0,2 1 0,1 4 0,4 1-243,13-3 1,6 5 197,23-3 0,-13 17 0,3 8 45,7 21 0,-1 9-285,-12-4 1,-1 3 284,8 11 0,-3 4-45,-17-7 0,-5 0 90,12 27 90,-10-8 0,-8-11-180,-7-9 0,-4-9 590,-8-9-590,-2-3 396,-5-12-1025,-6-11-536,1-4-1713,-5-12 2030,-2-2 0,-10-5 0,-5-5 0</inkml:trace>
  <inkml:trace contextRef="#ctx0" brushRef="#br1" timeOffset="18927">8856 5869 20215,'-5'-10'4048,"-2"2"-3598,-3 0 0,-2 6-1,2-3-89,-2 4-180,-1-1 90,1 2-90,0 0 180,-4 12 89,-7 16 1,-1 7-315,6-7 0,1 2-1741,-14 22 0,2 2 1651,11-16 0,3 0 0,-1 3 0,2 2-350,1 14 0,5 2 305,3-15 0,3-1 0,3 11 0,5-3 0,20 8-41,15-11 41,15-28 0,8-7 0,-23-5 0,1-4-288,3-3 0,5-3 1,-6-4 287,-6-6 0,-3-4 0,1-3 0,-3-3 0,-2-2 0,-3-2 0,-2-4 0,-3-1 0,-4-3 0,-3-1 0,-4-3 0,-4 0 0,-1-2 0,-4-2 1065,-12-15 0,-4 1-1065,3 13 0,-4 1-628,-6 1 1,-4-1 0,0 5 627,0 7 0,-1 3-90,-8-5 0,1 4-656,-15 0-243,4 8-450,3 5-360,3 4 180,3 6 1619,5 3 0,1 7 0,4 0 0</inkml:trace>
  <inkml:trace contextRef="#ctx0" brushRef="#br1" timeOffset="19496">11386 5533 25073,'3'-5'2428,"-2"0"-1888,-1 2 0,0 1-540,0 9 0,-3 10 0,-2 24 0,-3 20-951,3-19 0,0 2 951,-1 7 0,0 1 0,-1 4 0,0 2 0,-2 3 0,1 0 0,1 0 0,0-1 0,-1-2 0,2 0 0,2-4 0,1-1-461,-4 10 0,2-2 461,3-19 0,2-2 0,-4 6 0,1-3 0,3-2 0,0-13-1350,0-6-3597,0-23 4947,0-10 0,1-20 0,2-7 0</inkml:trace>
  <inkml:trace contextRef="#ctx0" brushRef="#br1" timeOffset="20145">13177 5747 21745,'0'-18'2968,"0"-2"-2788,0 11 0,0 0 0,-3 9-1,-2 0 1,1 0 0,-6 0 180,9 0 90,-8 0 629,8 0-629,-2 0 0,3-11-450,3-1 0,7-15 0,10-2 0,13-2 0,12-1 0,10 6 0,-11 16 0,4 8 0,-1 11 0,0 6-144,-1 1 1,-4 5 143,-5 10 0,-10 8 0,-17 15 0,-10 4 0,-4-13 0,-4 2-300,-2-4 0,-3 2 0,-3-3 300,-9 4 0,-5-3 0,-1 0 0,-1-2 0,0-4 0,-2 0 0,-4 2 0,1-1 0,13-14 0,1-1 0,-23 23 0,33-29 0,15-9 261,14-3-261,49-5 0,-31-1 0,2-1-1233,19 0 0,3-1 1233,-2 0 0,0-1 0,4 0 0,2 0-951,3-1 0,-1 0 951,-2 3 0,-2 1-605,-5-2 0,-2 1-295,-8 1 1,-2 0-316,-8-1 1,-2-1 1214,18-5 0,-17-5 0,-6 0 0</inkml:trace>
  <inkml:trace contextRef="#ctx0" brushRef="#br1" timeOffset="20795">16280 5716 20485,'12'0'3778,"0"0"-2968,-6 0 89,-2 0-89,-2 0 989,-2 0-1799,0-4 0,0-2 0,0-6 0,2-3 0,6-8 0,6-5 0,12-6 0,9-1 0,11-1-385,8 3 385,-24 18 0,2 2 0,0 1 0,2 3 0,21 4 0,0 7 0,-18 8 0,-3 4 0,8 0 0,-7 6 0,-20 35 0,-30-4 0,-10 2 0,-7 1-217,-1-3 217,2-8 0,2 0 0,15-18 0,5-6 376,19-10-376,33-1 0,-7 3 0,3 2 0,-1-1 0,1 1-322,5 4 0,-2 3 322,7 18 0,-9 8 0,-11 7 0,-15 6 0,-14 2 0,-12-2-71,-10-18 0,-4-2 71,4-10 0,-4-3-210,-6 2 0,-7 0 0,-3-5 210,-8-7 0,-5-6 0,2 0 0,-11 7 0,1-4 0,12-9 0,0 0 0,1 0 0</inkml:trace>
  <inkml:trace contextRef="#ctx0" brushRef="#br1" timeOffset="21438">20231 5762 21924,'3'-30'2429,"2"-3"-1889,3 0 989,-2-12-810,-2 14-269,-2-1-180,-2 20-180,0 7-90,0 2 180,0 10 90,4 31-180,2 7-90,-1-8 0,2 1-139,2-2 1,0 0 138,1-1 0,1 1 0,1 0 0,2-1 0,1-2 0,0-2 0,20 23 0,-4-29 0,2-5 0,21 0 0,-15-15 0,1-6 0,21-22 0,-28 5 0,-1-5 0,12-20 0,-1-4-306,-12 9 0,-1-1 306,7-14 0,-4 0 0,-14 15 0,-4 2 0,-2 4 0,-1 0 0,6-21 0,-6 10 0,-6 12 0,-2 22 0,-4 49 0,-5 20-511,1-10 1,1 5 510,-3-3 0,0 0 0,-1 4 0,1 1 0,0 0 0,0 2 0,2-8 0,1 3 0,0-3-270,-1 6 0,2-1-420,0-10 1,0 1-1,2-4-794,2-3 0,1-3 1545,1-3 0,3 0 0,13 24 1,5-5-1</inkml:trace>
  <inkml:trace contextRef="#ctx0" brushRef="#br1" timeOffset="21728">22541 5274 21475,'-16'-5'2788,"2"2"-2518,7-1-90,5 1 180,14-2 89,41-5-269,11 4-180,-13 0 0,6 0-404,-4 2 0,3 0 0,-3 0 269,10-2 0,-1 1-745,-9 0 0,3-1 1,-5 2 339,-4 0 0,-5 0-360,-5 0 1,-3-2 899,21-6 0,-34 1 0,-12-4 0</inkml:trace>
  <inkml:trace contextRef="#ctx0" brushRef="#br1" timeOffset="22104">22801 4979 22644,'-8'-18'1889,"3"1"-1709,-4 6 0,5 4 90,-8 11 269,-11 39-359,-2 7-1015,6-6 1,-1 2 924,1-2 0,-1-1 0,-2 3 0,-1 3-448,3-7 0,-1 3 0,1-2 403,-1 3 0,0-1 0,-4 13 0,4-4-45,9 2 90,12-8-335,16-12 245,16-11 0,8-17 0,5-3 0,-6 1 0,2-1-309,17-1 0,1 0 353,-12 3 1,-1 2-45,-1 0 0,0 2 90,-3 2 0,-1 2 0,-4 1 0,-3 3 0,-3 3 0,-5 2 90,13 30 495,-28-11 1,-7 2-631,-4-11 0,-3 0 0,-7 11 0,-5-2-45,-19 11-90,-7-6-270,0-10-450,2-7 646,7-9-4244,0-7 4482,12-9 1,6-9 0,13-8 0</inkml:trace>
  <inkml:trace contextRef="#ctx0" brushRef="#br1" timeOffset="22666">25814 5137 23364,'-12'-30'1799,"0"1"-1530,0 4 91,-1 5 0,-4 7-90,-6 10 90,-9 17-1,-9 24-179,18-8 0,-1 4-663,-2 11 1,0 4 572,-2 7 0,2 3-1055,9-16 1,1 2 0,0 0 994,1 0 0,1 1 0,2 5-8,5 9 1,3 6-1,1 1 1,2-6-328,0-9 1,1-4 0,2 3 326,1 4 1,2 4-1,2-2 1,3-9-68,7-5 0,4-8 90,1-3 0,1-5-45,28 12 0,0-20 45,-16-40 0,-3-12-1269,1-14 1224,-9-2 0,-10-5-45,-24 5 0,-9 2 723,7 12 1,-5 2-949,-12-8 0,-5 6-539,-23 3 179,26 22 1,-3 4-1395,-14 4 0,0 6 2024,13 3 0,1 3 0,-10 3 0,4 4 0,-6 16 0</inkml:trace>
  <inkml:trace contextRef="#ctx0" brushRef="#br1" timeOffset="23280">27195 5035 19445,'-7'-17'2249,"2"1"-967,5-1-1192,0 4 437,7 2-527,7 6 226,17 3-226,13 2 0,15 0 103,-24 0 1,2 0-59,1 0 0,1 0-1,2 0 1,-1 0 90,0 0 0,-2 0 45,-2 0 0,-1 0 270,28 0 0,-10 0-1,-10 0 91,-4 0-360,-16 0 90,-3 0-90,-15 0-90,-2 0 597,-3 7-417,0 17-3482,-7 25 3212,2-11 0,-2 7 0,-6 11 0,-2 8 0,0-1-570,2-10 0,1-1 0,-2 2 570,0 1 0,-1 4 0,0-1 0,0-3 0,0 0 0,-1-2 0,0 2 0,2-2 0,-2 3 0,1-1 0,1-3 0,-1 0 0,1-3 0,0 1 0,-1 10 0,-1 2 0,3-7 0,1-8 0,2-4-675,2 0 0,1-2-3732,-5 6 4407,8-15 0,-3-38 0,2-18 0</inkml:trace>
  <inkml:trace contextRef="#ctx0" brushRef="#br1" timeOffset="23438">27260 5909 25792,'-25'-31'1349,"8"4"-1169,50 9-180,13 14 0,0 8 0,5 3-937,1 5 0,2 2 397,9 3 0,2 2-366,-19-7 0,1 0 0,-1 0-54,1 0 1,1 0-1,-2-1 960,-1 0 0,-1 0 0,-1 0 0,15 3 0,-1 0 0,-5 0 0,0 0 0</inkml:trace>
  <inkml:trace contextRef="#ctx0" brushRef="#br1" timeOffset="26441">8377 7551 17337,'-12'15'5307,"-2"-2"-4048,-6 0-809,5-8 90,-5 0-1,10-1-179,0-3 90,2 8 90,-4-1-270,3-1-1,1-1 91,1 1 0,6-1-90,-3 2 0,4 1-270,4-1 0,4-2 0,10 8 0,10-8 0,6-2 0,4 0 0,27 1-1298,-14-5 0,1 0 1298,-8-1 0,-1-1 0,6 0 0,0-1 0,3-2 0,1 0 0,2 0 0,2-1 0,-2 1 0,4 0 0,-3 1 0,10-1 0,0 1 0,-10 1 0,4 1 0,-4 0 0,5 0 0,-3 2 0,2-1 0,0 2 0,1-1 0,0 0 0,-1-1 0,4-1 0,-7 0 0,4 0 0,-3-1 0,-12 0 0,-2 0 0,1 1 0,13-2 0,1 0 0,-4 1-569,3 0 0,-4 1 569,0 1 0,0 0 0,-5 1 0,1 0 0,17 0 0,-1 0-275,-17 0 1,-1 0 274,14 0 0,-3 0 0,-19 0 0,-2 0 0,-2 0 0,2 0 0,28 0 0,1 0 0,-24 0 0,0 0 0,24 0 0,-2 0-320,-26-1 0,-3 0 320,3-1 0,2-1 0,21-2 0,3 0 0,-16 0 0,1 1 0,-6 1 0,2 0 0,-3-1 0,5 1 0,-2-1 0,0 1 0,1 0 0,1 0 0,-1-1 0,2 0 0,0 1 0,1-1 0,1 0 0,1 0 0,0 0 0,1-1 0,0 0 0,0 2 0,-1 1 0,0-2 0,0 0 0,0 2 0,-1-1 0,-1 0 0,0-1 0,0 1 0,-1 0 0,-1-1 0,0 1 0,-1 1 0,-1 1 0,-1 0 0,0 0 785,-4 1 1,1 0-786,14 0 0,0 0 0,-15 0 0,1 0 0,9 0 0,3 0 0,-5 0 0,3 0 0,-4 0 170,2 0 0,-1 0-170,3 0 0,4 0 0,-6 0 0,-3 0 0,-3 0 0,2 0 0,0 0 0,2 0 0,-1 0 0,1 0 0,0 0 0,1 0 0,1 0 0,0 0 0,0 0 0,1 0 0,-1 0 0,0 0 0,0 0 0,-1 0 0,0 0 0,-2 2 0,-1 0 0,-1-1 0,-1 0 0,-1 1 0,0 0 0,-2 1 0,1-1 0,-2-2 0,1 1 0,-1 1 0,1 0 0,0-1 0,-1-2 0,2 1 0,-1 0 0,2-1 0,0 0 0,1 1 0,1-1 0,0 0 0,0 0 0,0 1 0,1 0 0,-2 0 0,-1 0 0,2 0 0,-1 0-8,-1 0 0,0 0 8,0 0 0,1 0 0,0 0 0,-1 0 0,1 0 0,0 0 0,-1 0 0,1 0 0,0 0 0,-1 0 0,-1 0 0,0 0 0,-1 0 0,1 0 0,-2 0 0,-1 0 264,1 0 1,-1 0-265,-1 0 0,-1 0 0,0 0 0,0 0 0,-3 0 0,1 0 0,12 2 0,1 1 0,-11-3 0,0 1 0,12 4 0,-2 1 0,-11-3 0,-3 0 0,1 1 0,0 0 0,-1 1 0,0-1 0,32 2 0,0 0 0,-31-2 0,-1 1 132,0-5 0,1 1-132,17 1 0,0 0 0,-11-2 0,1 0 113,13 0 0,1 0-113,-12 0 0,0 0 0,2 0 0,1 0 0,3 0 0,0 0 0,-1 0 0,3 0 0,-2-1 0,3 0 0,-2-1 0,7-2 0,1 0-651,-7 1 0,2-1 0,-3 0 651,5-3 0,-2-1 0,2 2 0,0-1-294,0 0 0,-1-1 294,0 2 0,0-1 0,0 0 0,0-1 0,-1 2 0,-1-1 0,1 1 0,0 0 0,1-1 0,-1 1 0,0 1 0,0 0 0,1-1 0,0-1 0,-3 2 0,0 0 0,-1-1 0,1-1 0,-3 2 0,-1 0 0,0 1 0,0 0 0,-2 0 0,-1 1 0,-1 0 0,-1 1 0,-1-1 0,0 1 0,-3 0 0,1 1-22,-2-1 1,1-1 21,12 1 0,2-1 0,-12 1 0,0-1-768,10-1 1,0 0 767,-14 1 0,-1-1 698,-1 1 1,1 0-699,14-3 0,0 1 0,-12 1 0,0 1 0,10-2 0,0-2 330,-3 2 1,-2 0-331,23-5 0,-23 4 0,-2-1 0,19-5 0,2 1 0,2-1 0,-30 5 0,1 1 23,-1 0 1,1-1-24,18-4 0,3 0 0,5 0 0,0 1 1262,1-1 1,3 1-1263,-13 2 0,2 1 0,-3 0 0,-4 2 0,0 1 0,12-2 0,-1 0 0,-17 5 0,-3 0 0,-1 0 0,1-1 0,9 0 0,-1 0 0,20-2 0,-27 2 0,0-1 0,26 1 0,-15 2 448,14 0-448,-16 0 0,1 0 0,7 0 0,6 0-117,-27 0 0,1 0 117,2 0 0,1 0 0,1 0 0,0 0 0,0 0 0,-1 0 0,-1 0 0,-1 0 0,-1 0 0,-1 0-2967,31 0 2967,-2 0 0,-2 0 140,0 0-140,3 0 0,-30 2 0,-1 1 0,3-3 0,0 1 0,2 1 0,0 0 0,1-1 0,0-2 0,2 1 0,1 0 0,1 0 0,-1 0-519,2 0 1,0 0 518,1 0 0,-1 0 0,0 0 0,0 0 24,-2 0 0,-1 0-24,-1 0 0,-1 0 0,-3 1 0,-1-2 0,-1-1 0,-1 0 0,28-2 0,-6-5 0,-2 1 2448,-5-2-2448,3 0 0,-13 5 0,2 2 0,21-2 0,-20 3 0,0 1 0,18 1 0,0 0 0,-17 0 0,0 0 0,22 5 0,-25-3 0,0 1 0,9 3 297,-1 5-297,-1-9 0,1 12 0,2-13 0,2 13 0,-10-9 0,1 1 0,-9 0 0,0 1 682,14 1 0,0-1-682,-13-2 0,-1 0 0,16 1 0,0 0 0,-12 0 0,-1-1 0,10 2 0,0-1 0,10-1 0,-5 4 344,-6-8-344,-5 4 125,-3-5-125,3 4 0,3-2 0,5 7 0,5-4 0,2 1 0,2 3 0,0-8 0,-4 4 0,-4-5 0,-7 0 0,4 0 442,-13 0-442,2 0 80,-15 0-80,-3 0 0,-3 0 0,-2 0 0,0 0 0,-2 0 0,2 0 0,-5 0-270,-7 0-3148,-12 0 3418,-20 6 0,-26 12 0,21-5 0,1 0 0</inkml:trace>
  <inkml:trace contextRef="#ctx0" brushRef="#br1" timeOffset="53083">29205 11556 23364,'-5'0'2428,"-2"0"-1528,6 0 989,-2 0-1889,14 0 0,-3 0 0,13 0 0,17 0 0,-3 0 0,-1-4 0,1-1 0,6 0 0,10-7 0,-24 7 0,0-4 0,-11 2 0,1 0 0,-11 5 0,0 2 0,-2 0 0,0 0 0,0 0 0,1 0 0,-7 11 0,-2 8 0,-7 16 0,-3 9 0,0 7 0,-4 4 0,-1 6 0,9-28 0,0 0-172,0 3 0,0 0 172,-1-1 0,0 1 0,0 1 0,1 0 0,-1-3 0,0 1 0,-3 8 0,0 0 0,3-11 0,0 0 0,-2 6 0,0-1 0,-5 12 0,2-3 0,2-8 0,0-3 0,3-7 344,1-2-344,6-6 0,-3-5 0,6-9 0,-1-7-270,4-9-989,2-5-2249,-2-17 899,0 6 2609,-2-12 0,0 12 0,0-2 0</inkml:trace>
  <inkml:trace contextRef="#ctx0" brushRef="#br1" timeOffset="53550">29156 12054 20755,'-8'-11'2968,"-2"1"-2338,2 0 90,1 2-91,0 3 361,6 3-451,-2 2-179,10 0 0,5 4-90,15 4 0,11 8-180,13-1-90,10 3 0,-27-11 0,-1-1 0,33 2 0,-5-4-492,-8-4 492,-11 0 0,-7 0 0,-13 0 0,-6 0-1260,-4 0-3057,-7 0 4317,0-6 0,-5-1 0,0-5 0</inkml:trace>
  <inkml:trace contextRef="#ctx0" brushRef="#br1" timeOffset="54994">30135 11479 19406,'0'-10'3418,"0"0"-2968,0 0 89,0 2 91,0 3 449,0 0-629,-4 3 0,3-6-90,-2 3-90,-1-5-91,0 2 1,-5-2 0,0-3 90,-7-6 0,-7-7-90,0-1 0,-3 0-90,4 9-90,-1 1 0,-1-1 0,0 2 0,-3-1 0,3 1 0,-3 3 0,1 1 0,-2 4 0,-3-1 0,-3 5 0,-1 0 0,-1 4 0,-1 0 0,1 0 0,-1 0 0,0 0 0,-14 0 0,13 4 0,-11 2 0,15-1 0,-1 7 0,-3-4 0,-1 7 0,-1 1 0,-1 1 0,0 1 0,1 3 0,-1-1 0,2 0 0,3 1 0,3 1 0,3 1 0,0 3 0,-1-1 0,-1 3 0,-1 2 0,3 6 0,-3 2 0,3 3 0,-1 0 0,3-1 0,2-1 0,-4 17-456,9-14 456,6-2 0,2 1 0,1 11 0,5 10 0,3 3 0,1-29 0,2 0 0,2 9 0,1 4 0,0-5 0,5 21 0,-1-24 0,0-2 0,8 10 0,3-1-74,1-5 74,2-4 0,1-4 0,-1-5 0,7 12 0,-4-11 0,4 8 0,-7-13 452,13 10-452,-6-10 0,-1-4 0,0-1 0,12 2 0,11 4 0,12-3 0,-12-14 0,9 0 0,1-2 0,7-7 0,0 2 0,0-1 0,0-2-185,-23 0 1,0 0 184,16-5 0,0-2 0,-4-6 0,-4-3-179,-5-1 179,-5-1 0,-7-4 0,1-4 0,-7 4 0,1-1 0,6-5 0,-2 0 0,12-14 0,-16 14 0,-3 3 0,4-7 439,-8 7-439,3-7 187,-9 9-187,8-18 0,-2-9 0,-9 14 0,0-1 0,3-23 0,-2-1 0,-8 21 0,-2-3 0,-2-16 0,-2 11 0,0-8 0,0 2 0,-3 14 0,-2-9 0,1 19 0,-6 4 0,6 4 0,-6 2 0,1-1 0,0 1 0,-2-3 0,-3 0 0,2-2 0,-4-1 0,1 1 0,-14-12 0,12 11 0,-8-5 0,19 15 0,2 6 0,1 3 0,2 2 0,-7 0 0,7 0 0,-6 2-1170,1 1-359,-4 2-270,-6 0-629,-3 0 2428,-5 0 0,-5 11 0,-1 3 0</inkml:trace>
  <inkml:trace contextRef="#ctx0" brushRef="#br1" timeOffset="133061">8524 3988 21025,'-13'-2'1889,"3"-3"-1529,4 5 89,-2-3 91,8 3-180,-4 0-90,4-2 359,0 1-359,0-3 0,0 3 0,0-3 0,0 3 180,0-1-271,2 0-89,0-1 90,2-2 90,7 0-180,2 0 0,10 0 0,1-3 0,19 0 0,-10 5 0,2 1-180,23-3-66,-23 5 1,-1 0 155,4 0 0,3 5 0,1 0 0,5 1-160,0 5 160,3-9 0,0 9 0,-9-6 0,2 0 45,-9 2 0,1 0-45,13 3 0,0 0 0,9 3 0,-2 2 0,-17-9 0,3 5-90,0-9 90,-1 11 90,1-11-180,-2 9 90,-3-5 90,9 4-90,-13-4 0,7 3 394,-6-4-394,4 10 167,0-8-257,0 9 180,-11-15-90,3 13 0,10-1 0,-10 1 0,8 5 0,-2 3 0,16 9 0,-10-3 0,3 1 0,-24-14 0,-6 0 0,0-2 0,-1 0 0,-1-3 0,-2-5 0,0 7 0,-2-11 0,0 13 0,4-6 0,-3 8 0,5-1 0,-4 0 0,2 0 0,0 3 0,1-2 0,-3 1 90,2 1-90,-4-2-90,2 1 90,-2 1 0,6 4 0,3 6 90,-4-6-180,0-5 90,-9-8 0,0-3 0,-1 0 90,0 3-180,-1-8 180,1 8-90,-2-8-90,1 4 90,1-1 0,2-3 0,0 10 0,3-4 0,-2 5 0,2-2 0,0 0 90,0 1-90,0-1 0,1 0 0,-1 0 0,0 0 0,2 5 0,-2-2 0,9 3-90,-7-2 90,6-7 90,-8 6-180,0-11 180,0 9-90,-2-5-90,0-1 90,-2 4 90,-1-7-90,-2 2 0,-1-4 0,-3 0 0,-4 0 0,-3 0 0,-4 0 0,-40-16-90,8 6 90,12 0 0,-2 0-90,-26-4 90,24 7 0,-24-4 0,30 5 0,-8-1-90,17-1 180,3 3-90,2-3-90,2 5 180,-1 1-90,1 0 0,0 1-90,1-1 90,-4 2 0,6 0 0,-3 0 0,9 0 0,-2 0 0,8 0 0,-4 0 0,5 0 0,0 0 90,3 0-180,2 0 90,10 0 0,-3 0 90,11 0-90,-10 5 0,18 5 0,-11 1 0,14 4 0,-8-5 0,5 0 0,12 5 0,-7-8 0,9 6 0,-15-7 0,1 4 0,-3 0 0,13 0 0,-11-4 0,9 5 0,-15-9 0,0 11 0,-1-6 0,-1 1 0,-2 3 0,-1-9 0,-1 9 0,-2-10 0,-1 8 0,-1-3 0,-4-1 0,3 4 0,-4-8 0,5 4 0,-7-5 0,0 0 0,-4 0 270,-1 0-270,-2-2 0,0-12 0,0-15 0,1-19 0,2 2 0,2-5 0,4-3 0,-3 11 0,4-10 0,-6 19 0,4 4 0,-2 2 0,2 3 0,-1-1 0,2-31 0,-4 24 0,3-22 0,-6 23 0,2 12 0,-4-6-90,2 6 90,-2 6 90,0-1-90,0 8-90,0 4 90,0 1 0,0-1 0,0 3 0,-4-2 0,0 2 0,-1 0 0,-4 0 0,1 6 0,-7 1 0,-3 7 0,0-3 0,-4 1 0,-1-1 0,-1-1 0,-1 0 0,-1 0 0,0-4 0,-5 5 0,-1-3 0,-3 8 0,-3-1 0,-15 7 0,12-7 0,9-2 0,1 0 0,-1 1 0,-11 3 0,18-2 0,-2-4 0,2 3 0,-1-1 0,-1 3 0,3-3 0,-3-1 0,3 0 0,-9 8 0,2-1 0,1 2 0,8-11 0,6-1 0,4-3 0,-2-1 0,-6 6 0,6-4 0,-5 1 0,3 1 0,5-4 0,-6 5 0,6 1 0,-5-1 0,5-5 0,3 0 0,1-5 0,6 0 90,-3 0-90,8 4 0,-1-2 0,4 7 0,0-8 0,3 3 0,2-4 0,4 5 0,2 0 0,5 1 0,1 3 0,4-8 0,3 4 0,2-5 0,1 0 0,1 0 0,19 0 0,-12 0 0,1 0 0,22 0 0,-24 0 0,-2 0 0,-4 0 0,-3 0 0,2 0 0,-12 0 0,3 0 0,-18 0 0,0 0 0,-7 0-2159,0 0-2159,-9 11 4318,0-8 0,-11 19 0,1-7 0</inkml:trace>
  <inkml:trace contextRef="#ctx0" brushRef="#br1" timeOffset="134218">7399 9797 21655,'-17'0'1619,"1"0"-1349,0 0 179,2 0-89,1 0 0,7 0 90,-1-2 629,6-1-629,-3 0-90,4-1-91,0-1 1,8-10-180,12-10 0,5-2-90,14-16-458,-3 7 1,2 1 502,-11 12-1,0 3-44,1-2 0,0 1 90,26-18 0,-21 16 0,-1 2 0,9-8 90,5-2-90,-24 18-90,-9 5 0,-4 4 90,-7 13-90,-2 7 0,0 14 0,0 11 0,0 10 0,-5 10 0,-1-8 0,0 3 16,-1-10 1,0 1-17,-2 17 0,0 1 0,3-17 0,-2 0 0,-2 17 0,-1 1 0,2-19 0,0 2 0,-1-3 0,-1 3 0,1-5 0,2-8 0,0-2 0,-2 6 0,0-2 0,1 3-274,0-9 274,5-8 0,-3-5 0,6-6-1799,-3-16 450,4-2 497,0-15-1577,0 5 2504,0-3 0,0 7 0,0-1 0</inkml:trace>
  <inkml:trace contextRef="#ctx0" brushRef="#br1" timeOffset="134606">7244 10778 21115,'-16'-12'2968,"2"-1"-1888,2-5-721,2 7-179,5-1-90,1 7 0,4 2 0,0 1 0,8 2 90,8 0-90,15 0 180,13 0-90,-1-1 0,2 0-90,-10 0-1,1 1-1545,13-1 0,0 0 1546,16 1-90,-6 0-1444,-6 0 1444,-8 0 0,-7 0 90,-7 0-90,-5 0 0,-8 0 90,-4 0 2276,-4 0-2276,-4 0 1361,-1 0-3430,-4 0 270,-6 0-900,0 0 2609,-7 0 0,4 0 0,-2 0 0</inkml:trace>
  <inkml:trace contextRef="#ctx0" brushRef="#br1" timeOffset="137287">8682 9350 14908,'0'-8'5847,"2"-1"-4857,0 3-271,2-1 1,0 1-181,-2 1 1,0-2 90,-2 1-180,0-3-1,0 3-89,0-1 0,0 2 269,-3 2-539,-2-2 0,0 5-90,2-2 0,-1 2 90,0 0 360,-17 15-270,-3 10-90,-5 9 0,-1 6 90,-3 15-180,6-11-695,9-13 0,1-1 785,-6 11-90,3 2 0,2-2 0,2 4 0,-1-4 0,3 2 0,5-2 0,0-3 0,8 16 0,-6-12 0,6 12-1913,-6-14 1913,6 1-1876,-6 2 1876,6-2 0,-3 2 0,4-4 0,0-2 0,0-1 0,4-1 0,1-1 2463,5-1-2463,2-3 0,2-2 2806,11 7-2806,-4-10 0,6 2 0,-6-12 0,-1-7 0,2 1 0,1-8 0,3 4 0,0-8 0,6-2 0,3-5 0,4-5 0,1-8 0,1-3 0,-14 4 0,1-7 0,1-10 0,0-8 0,-1 3 0,1 6 0,-2-8-424,-12 4 0,-1-14 0,0-8 0,-1-6 0,0 0 0,-2 3 0,-2 8 0,-2 12 424,2-15 0,-4 2-337,0 3 1,2-14-1,-1-7 1,-1 4-1,-3 10 1,-4 22 336,-12 7-271,-11-9 271,11 13 0,-3 7 0,9 2 2257,-2 5-2257,5-3 2850,-6 10-2850,6 3 575,-5-1-575,6 3 0,0-3 0,1 3 0,2 0 0,-7 2 0,2 1 0,-10 2 0,1 0 0,-5 5 0,2 3 0,0 4 0,-5 6 0,3-2 0,-4 1 0,3-1 0,-1 1 0,2 1 0,-1 0 0,1 2 0,0-4 0,1 1 0,1-1 0,4-1 0,0 0 0,2 0 0,1-2 0,1 2 0,0-4 0,0 1 0,-2-2 0,-2 3-720,1 2-359,-3 3 1079,0 13 0,2 3 0,1 9 0,1-3 0,0 0 0</inkml:trace>
  <inkml:trace contextRef="#ctx0" brushRef="#br1" timeOffset="138196">11114 9055 21745,'0'-35'2878,"0"1"-2338,0 2-1,0 3-89,0 4 0,0 5-180,0 4-90,0 6 359,0 5-89,-5 25 0,-2 13-405,0 0 0,-2 4-656,-1 9 0,0 2 611,-3 11 0,-1 2 0,4-16 0,0 2 0,-2 4 0,0 0 0,-1 6 0,-2 2 0,2-1 0,0-6-561,0 7 0,1-5 0,-1 4 561,-1 3 0,-2 6 0,1-2 0,3-8 0,-1 8 0,2-9-146,6-16 0,0-2 146,-1 3 0,2-4 0,4-7 0,0-10 0,3-19-845,9-32-864,3-11-3207,4-9 1,1-4 4188,-6 16 0,1 0 0,7-13 0,0 1 1,-6 16-1,0-1 0</inkml:trace>
  <inkml:trace contextRef="#ctx0" brushRef="#br1" timeOffset="138655">11541 9147 21475,'12'-44'1349,"-4"4"-1259,0 6 90,-6 7 0,0 6-90,-2 6 0,0 3 0,0 6 0,0 1 1259,0 5-1169,0-2 89,2-1 181,0-6-180,2 3 630,0-9-271,0 7-179,-1-2-90,-2 2-270,-1 6-90,0-1 0,0 15 0,-9 45 0,5-25 0,-1 3-1617,-4 22 1,-2 3 1616,1-3 0,0 1 0,-1 4 0,1 1-1161,-1 2 1,0 0 1160,1-2 0,1-1 0,1-4 0,0-1-84,2-6 0,0-1 84,2 7 0,2-2 0,0-18 0,0-2 0,2 6 0,0-4 0,0-2 0,0-9 0,0-9 735,2-9-2354,4-3 2640,6-12-1021,8-8 0,10-11 0,6-8 0</inkml:trace>
  <inkml:trace contextRef="#ctx0" brushRef="#br1" timeOffset="139101">13453 9121 20665,'7'-30'3058,"-2"-1"-8088,-2 3 5749,-1 0 1500,-2 5-1500,0 3 591,0 2-1041,0 8-179,0 2 270,-6 15 3302,-2 16-3392,-9 22-135,7-9 0,0 4-758,-2 9 0,0 2 623,-2 10 0,1 3 0,4-19 0,0 0 0,0 0 0,1 2 0,0 0 0,0-1 0,0-1 0,1-1 0,0 0 0,-2 18 0,1-2 0,1-6 0,0-1 0,4-8 0,0-1-331,1-6 1,0-3-570,2 21-449,0-13-3598,0-12 4947,4-24 0,6-19 0,5-19 0</inkml:trace>
  <inkml:trace contextRef="#ctx0" brushRef="#br1" timeOffset="139505">13823 9274 24083,'12'-28'1529,"-2"4"-1169,-3 7 90,-4 4-90,-3 6-90,0 1-1,0 2 1,0 1 90,0-2-90,0 0 0,0-2-180,0-1-90,0-2 0,0-3 0,2-2 0,4-3 0,6-3 0,8 1 0,11 4 0,6 4 0,7 7 0,-9 12 0,-1 6 0,15 15-1019,-18 1 0,-4 5 1019,-13 0 0,-6 3 0,-2 7 0,-5 1 0,-4 6 0,-5 0 0,-3 3 0,-4-1 0,-4 2 0,-3 0-1359,-1-2 1,-3-2 1358,-1-4 0,-1-2 0,2-4 0,0-3-14,4-8 1,0-1 13,-12 16 0,13-17 0,13-13 0,18-15 1355,18-13-1355,21-8 0,-16 9 0,5-1 857,5 2 0,6 1 0,2 1-1427,5 1 1,1 2-1,4 0 570,-1 3 0,5 0 0,-1 2 0,-4 0 0,-1 3 0,-3 1 0,-1 1 0,-1 4 0,0 0 0,0 0 0</inkml:trace>
  <inkml:trace contextRef="#ctx0" brushRef="#br1" timeOffset="139884">16901 8877 23634,'0'-18'2158,"0"3"-1348,0 5-91,0 0-269,0 7-90,0-2 90,0 14-450,0 12 0,-4 22 0,0 23-519,-1-21 1,0 3 518,-1 9 0,0 2-535,1-15 1,0 1 0,0 1 534,0 1 0,-2 0 0,1 4 0,0-1 0,-1 4 0,1 0 0,-1-3 0,1 1 0,-1-2 0,0 1 0,-1 12 0,-1 2 0,1-5 0,0-4 0,1-6 0,0-4 0,0-2-314,1-7 1,0-1-946,-4 22-540,4-14-810,-2-14 2805,7-17 1,1-16 0,5-10-1</inkml:trace>
  <inkml:trace contextRef="#ctx0" brushRef="#br1" timeOffset="140353">17246 9436 20637,'14'-46'2069,"-1"3"52,-3 10-1581,-4 5-180,0 8 426,-2 2-696,0 3 319,2 2-319,0-4 939,2 1-1029,2-8 90,4-5-90,3-4 0,5-3 90,2 3-90,14 2 0,5 2 90,6 1-221,-2 5 1,0 4 220,-4 15-90,-1 10 0,-9 7 0,-7 33 0,-18 2 0,-9-13 0,-3 2-240,-7-3 0,-4 0 240,-2 1 0,-3 0 0,-14 13 0,-1 0 0,9-15 0,-1-1 0,-7 7 0,2-3 0,-5 0 0,9-11 334,8-7-334,15-10 0,15-8 0,24-8 0,9 1 0,5 3 0,-8 3 0,1 3 0,6 3 0,6 2 0,-6 8 0,5 25 0,-6 7-681,-6-11 1,-6 4 680,-13 13 0,-14 1 0,-18-20 0,-7-2 0,-5 1 0,-3 0-45,-4 0 0,-3 0-810,-4-1 1,-1 0-226,-2-2 1,-4 1 1079,2-6 0,-4 2 0,1-3 0,-6 3 0,0-1 0,5-4 0,1 0 0,-1 0 0</inkml:trace>
  <inkml:trace contextRef="#ctx0" brushRef="#br1" timeOffset="140922">20807 8771 20845,'-20'-29'2789,"0"2"-2070,1 4 900,3-5-989,7 12-180,4-1-91,5 12 361,-4 9-270,0 16-450,-6 20 0,4-7 0,0 3-125,-2 6 1,-2 8 124,-1 1 0,-2 10 0,-2 6 0,1-1 0,1-5-828,1-4 1,1-3-1,0-1 1,-2 4 683,0 5 0,-2 4 0,0 1 0,0-3 0,3-7-366,0-2 1,3-6-1,1-6-520,2-6 1,1-5-1759,0 19 2788,5-21 0,5-15 0,2-10 0</inkml:trace>
  <inkml:trace contextRef="#ctx0" brushRef="#br1" timeOffset="141286">20994 8923 24173,'13'-32'899,"1"0"1,8-24-630,-4 15 90,-4 16-90,-2 19-90,1 19-91,-3 20 1,2 16-343,-2 7 253,2 5 0,4-2 0,-3-23 0,2-2 0,11 11 0,26-6 0,-16-37 90,-2-18 0,-1-9 90,9-18-248,-8-4 0,-1-3 68,-15 21 0,-2 0 0,4-7 0,-1 2 0,-1-1 0,-4 11 0,-6 11 225,-2 13-225,-4 20 0,-5 21 0,-5 18 0,-2 9-770,2-8 0,-2 2 770,0 0 0,-1 3 0,0-1 0,2-10 0,1-2 0,-1 0 0,-1 1 0,1-1 0,-1 4-922,2-4 0,0 4 0,0 0 0,0-4-38,0 1 1,1-2 0,0 1 959,0 10 0,1 3 0,2-7 0,2-4 0,4-4 0,1-3 0,0-1 0</inkml:trace>
  <inkml:trace contextRef="#ctx0" brushRef="#br1" timeOffset="141598">22858 8847 18022,'0'-30'3778,"0"10"-916,-4 1-2502,-2 14 662,-4 16-1022,-17 45 0,15-24 0,-1 5-404,-5 18 0,-3 10 1,1-3 403,5-14 0,1-3 0,-1 3 0,1 2 0,-2 3 0,0 0 0,1-2 0,1 1 0,0-1 0,0-1 0,-1 0 0,1 0 0,0 0-373,2-3 1,-1 0 0,1-1 372,-5 16 0,0-2 0,3-5 0,1-3 0,2-10 0,2 0-2114,3 2 0,2-4-674,2-8 2788,10-13 0,10-58 0,5-13 0</inkml:trace>
  <inkml:trace contextRef="#ctx0" brushRef="#br1" timeOffset="141788">22895 9004 17337,'18'-63'2159,"-1"24"47,14-9-2116,1 31 0,15 1-90,10 1 0,-9 7 0,2 1-180,-13 1 0,0 1-1080,17 1 1,-2 1-1259,-7 1 2518,-3 2 0,-32 0 0,-7 0 0</inkml:trace>
  <inkml:trace contextRef="#ctx0" brushRef="#br1" timeOffset="142137">23256 8842 22644,'0'-10'2788,"0"-1"-2338,0 4 0,0-1-90,0 5-90,0 1 89,-4 2 1,0 7 0,-8 4 0,-2 11-180,-8 9-180,-7 7 0,-4 6 0,-3 1 0,3-1 0,4-6 0,9-3 0,10-7 0,8-2 0,10-4 0,12-1 0,9-1 0,13-2 0,9 2-382,10 0 382,-30-8 0,0 2 0,1 1 0,-2 2 0,22 24 0,-10 10 0,-11 8 0,-17 4 0,-11-15 0,-7 2-275,-12-1 1,-4-1 274,3 1 0,-4-2-1024,-7-6 1,-2-6-506,-14 8-630,1-8 2123,2-9 0,6-10 0,3-10 0</inkml:trace>
  <inkml:trace contextRef="#ctx0" brushRef="#br1" timeOffset="142505">24771 8613 23634,'10'-3'2698,"0"-1"-1978,-4 3-91,-2-1 91,0 2-540,0 4-180,2 9 0,8 37 0,-8 6-1120,-1-11 1,-1 2 1119,-6-3 0,-2 4 0,0 4 0,-2 5 0,0-1 0,1-11 0,0-1 0,-1 1 0,-1 15 0,-2 3 0,2-4-212,-1 3 0,0-2 212,1-10 0,0 0 0,1-2-360,-1 2 0,0 0-1619,-1 16 1,1-5-7853,2-18 8938,2-8 0,10-43 0,2-10 0</inkml:trace>
  <inkml:trace contextRef="#ctx0" brushRef="#br1" timeOffset="142837">25380 8908 23274,'15'-37'959,"1"-1"1,-2 5-1,-2 0-329,4-20-181,-6 13 91,-6 5-270,-6 18 180,-22 44-360,-2 14-1147,4 1 1,-1 3 1056,4-6 0,1 7-673,3 8 0,0 12 0,1 1 0,3-7 673,3-13 0,1-5 0,1 5 0,-1 12 0,-2 9 0,3-3 0,6-11-113,7-11 1,4-7 112,2-4 0,3-3 0,17 11 0,5-19 0,1-26 0,1-21 0,-1-25 491,-20 19 0,-1-2-491,-2-4 0,-1-1 0,-2-1 0,-2 1 0,-3 0 0,-2 2 0,0 3 0,-4 1-359,-13-25-271,-10 14 87,-20 14-941,2 22 0,-3 7 179,8 3 1,-1 3 1177,-11 5 0,1 5 0,16 4 0,3 2 0,2 3 0,1-1 0</inkml:trace>
  <inkml:trace contextRef="#ctx0" brushRef="#br1" timeOffset="143537">27321 8542 21115,'-7'-3'1439,"-4"1"-1169,6 2 90,-1 0-90,-1 0-1,6 0 901,-6-2-451,6-1-449,-3-2 90,4 0-90,0 2 1169,0 1-1079,2 2-90,0 0-270,0 0 0,-3 24 0,-9 12 0,1-4 0,-1 7-816,-3 5 0,-2 7 0,0-1 816,2-8 0,1 0 0,-1 2 0,-4 15 0,-1 5 0,1 0-192,5-12 0,0 0 0,0 1 0,1-1 192,1-3 0,0 1 0,0-1 0,1 0 0,-3 15 0,1-1 0,1-3 0,3-12 0,1-3 0,2-5 0,1 18 0,3-20-1530,3-26-1078,5-26 2608,12-34 0,-5 16 0,1-3 0,3-6 0,1 0 0</inkml:trace>
  <inkml:trace contextRef="#ctx0" brushRef="#br1" timeOffset="143964">27670 8669 22734,'2'-26'1619,"0"3"-1349,2 8-180,2 7-4162,27 4 4207,10 7 0,3 1 381,-11-5 1,0-1-247,16 3 0,-3-3 270,-8-14-1,-7 1-89,-1-3 0,-7 1-1,-1 1-359,-7 0 3210,-2 4-3300,-6 6 279,-3 11-279,-8 15 0,-6 23 0,-8 21 0,4-22 0,-1 2-560,-1 7 1,-1 3 559,-2 6 0,0 2-524,5-18 0,1 1 0,-1 1 524,1 2 0,-1 0 0,1 1 0,-1 0 0,2-1 0,-1 1-104,1-4 1,1 1 0,0 3 103,-1 1 0,0 4 0,1-1 0,1-4-247,-1 10 0,1-3 247,-1-2 0,0 2 0,2-10 0,6 0 0,-2-15-1709,-1-16 288,3-8-1638,-2-19 3059,3-11 0,0-18 0,0-10 0</inkml:trace>
  <inkml:trace contextRef="#ctx0" brushRef="#br1" timeOffset="144179">27743 9375 23184,'-14'-36'3148,"5"4"-2518,4 6-1,5 8-179,7 3 0,7 10-360,17 0-90,5 8 0,6 1 0,8-1 0,2 0-300,2 1 0,-1 0 300,-1 1 0,-4-1-270,10-3-450,-9 11-449,-6-11-360,-12 11-540,-9-11-7762,-8 10 9028,-8 0 0,-11 9 0,-7 3 0</inkml:trace>
  <inkml:trace contextRef="#ctx0" brushRef="#br1" timeOffset="147036">7098 12043 26692,'-25'-35'1889,"-13"4"-1889,11 7 0,-1 3 0,24 15 0,4-4 0,0 5 0,0 0 0,6-2 0,4 1 0,12-1 0,11 2 0,10 2 0,8 8 0,-13 9 0,0 9 0,-2 17 0,-4 6-1203,0 4 1,-6 4 1202,-13-9 0,-4 3 0,-5 0 0,-6 13 0,-10 3 0,0-17 0,-4 4 0,-3 1 0,1-4 0,-3 4 0,0-3 0,-3 1 0,1-3 0,-2 2 0,-1 0 0,-1-3-299,-9 6 0,-2-2 1,0-4 298,4-6 0,0-2 0,0-2 0,-1 2 0,-1-2 0,5-6 0,-17 5 0,41-40 0,43-31 0,-11 14 0,3 1 183,7-3 1,2 2-184,4 1 0,1 3 0,3 0 0,0 3-895,2 6 1,-1 2 894,0 1 0,-2 3 0,-1 7 0,-1 4-448,-2-1 0,-2 2 448,-4 5 0,-1 3-668,-3-1 1,-1 1-1132,21 21-629,-5-2 2428,-5 2 0,-3-7 0,-3-1 0</inkml:trace>
  <inkml:trace contextRef="#ctx0" brushRef="#br1" timeOffset="147371">8398 12506 23634,'7'-42'1259,"1"0"0,-3 3 0,-1 1-674,-3-5 0,-3 2-585,-7-10 0,-7 3 0,-4 36 0,-3 21 0,0 14 0,7 23 0,6 13-664,10-26 0,3 0 664,3 3 0,3 0 0,3-1 0,4-1 0,2-3 0,3-1 0,1-3 0,3-3-192,13-3 0,2-7 192,20-2 0,-21-12 0,-2-6 0,6-25 0,-27-24 0,-9-8 0,-4 24 0,-4-1-371,-3-5 0,-2-3 0,-5 6 371,-6 9 0,-7 7-1354,-25 6 1,-5 9-806,-11 6 1120,13 13 0,5 8 1039,11 25 0,13 10 0,5 3 0</inkml:trace>
  <inkml:trace contextRef="#ctx0" brushRef="#br1" timeOffset="148801">27361 11378 21565,'-24'0'2878,"-4"0"-2428,-7 7 89,-9 1 1,-5 9 0,-8 4-1815,-4 2 1635,2-2 0,2-4 358,8-9-269,10-3-359,9-5-90,10 0 0,11-9 0,11-5 1316,16-13-1316,13-7 0,12-4-239,10-1 239,2 4 0,2 7 0,-4 7 0,-6 11 0,-5 15 0,-7 10 0,-8 20 0,-13 14 0,-12 17-593,-8-25 1,-4 2 592,-5 5 0,-4 1 0,-7 4 0,-3 1 0,6-16 0,-1 0 0,-1 0 0,-2 0 0,-1-1 0,-1 1-904,1-1 0,-1-1 1,1 0 903,-14 14 0,0-3 0,5-4 0,1-2-80,4-8 1,3-2 79,5-6 0,3 0 0,-4 22 0,61-26 0,12 2-22,1-21 0,4-4 22,-7 2 0,0 0 0,1-2 0,0-1 0,-3 1 0,-1-1 0,-4-2 0,-1-1-900,27-4-899,-10-4 556,-25-5 1,-3-3 1242,11-16 0,-16 8 0,-3-1 0,3-18 0</inkml:trace>
  <inkml:trace contextRef="#ctx0" brushRef="#br1" timeOffset="149181">27755 11291 22734,'11'-28'1529,"-3"3"-1439,-1 4 0,0 2 0,4 5 90,0-1 180,5 5 179,-3 0 91,1 0-90,-4 2 539,2-2-719,-5 5-90,-2 0-180,-3 2-90,-2 3 0,0 14 0,0 12 0,0 25 0,1-15 0,-2 3-631,-2 8 1,-1 4 630,-2 9 0,-1 4 0,1-17 0,-1 2 0,0 0-630,-2 4 0,0 1 0,0 0 630,1 2 0,-1 1 0,0 0 0,0 0 0,-1-1 0,0 0 0,1-2 0,0-1 0,-1 0 0,1-4 0,-1 0 0,1-2 0,-6 19 0,1-3 0,2-8 0,-1-2 0,2-8 0,0-2 0,2-7 0,0-3 0,-5 17-3328,0-14 899,3-29 2429,1-24 0,6-29 0,0-13 0</inkml:trace>
  <inkml:trace contextRef="#ctx0" brushRef="#br1" timeOffset="149333">27503 12176 23723,'-18'-42'2789,"4"7"-2429,5 7-1,6 10-269,10 6 0,13 7-90,19 2-449,18 3-340,-24 0 0,2 0-66,1 0 1,1 0-495,-2 3 0,-1-1 1349,29-1 0,-12 13 0,-7-3 0</inkml:trace>
  <inkml:trace contextRef="#ctx0" brushRef="#br1" timeOffset="152898">27422 2499 21475,'-5'-42'3598,"0"9"-2789,-1-1 450,2 7-719,4 8-360,0 1 90,0 11 0,0 2-90,0 0-180,0 15 0,2-4 0,2 16 0,2-5 0,4 4 0,0 2 0,3 2 0,-1 1 0,0-1 0,2 1 0,0-1 0,1 0 0,-1-1 0,-2-2 0,0-4 0,-1 0 0,6-1 0,-7-3 0,5 3 0,-9-7 0,0 3 0,-2-3 0,4 7 0,-3-5 0,3 16 0,-4-10 0,0 9 0,0-7 0,2-2 0,-4 0 0,2-3 0,-2-2 0,0-1 0,0-2 0,0 5 0,0-1 0,0 3 0,2-2 0,-2-2 0,0 0 0,0-1 0,0 1 0,2 2 0,2 3 0,-3-2 0,2 1 0,-2 10 0,-1-5 0,0 8 0,-2-5 0,0-2 0,0 3 0,0 10 0,0-7 0,0 10 0,0-11 0,0 2 0,0 1 0,0 2 0,0 0 0,0 5 0,0-5 0,0 4 0,0-2 0,0 1 0,0 1 0,0-1 0,0 22 0,0-30 0,0 0 0,0-3 0,0 1 0,0-1 0,0 0 0,0 5 0,0-10 0,0 2 0,0-12 0,1-5 0,0-5 0,-7-10 0,-6-10 0,-13-8 0,-5-6 0,-7-1 0,-2-1 0,-1 1 0,-1 1-470,1 6 470,1 6 0,4 4 0,7 5 0,6 3 0,7 3 0,21 17 0,5 0 0,21 18 0,-3-8 0,5 5 0,3-2 0,1 5 0,-7-5 0,1 0 0,14 17 55,-15-13 1,0 0-56,10 16 0,-1 1 0,-13-12 0,-1 2 0,11 14 0,-14-17 0,-2-1 0,2 6 0,-3-4 0,-4-3 0,-2-4 0,-2 0 0,-3-13 0,-1-1 0,-4-11 359,2-2-359,-2-8 0,4-10 0,-2-16 0,6-14 0,0-12 0,-3 28 0,0-1 0,3-11 0,0 1-224,-3 11 0,0 0 224,2-5 0,0 3 0,-1-5 0,0 8 0,-2 10 0,-2 3 0,0 7 0,-2 3 0,0 3 0,0 4 448,-1-1-448,-2 1 0,-1-5 0,0 3 0,0-9 0,0 5-3392,0-8 3392,0 8 0,-5 0 0,0 1 0,-7 0 0,0 0 0,-6 1 0,-24 2 0,1 2 0,-24 1 0,8 2-228,-8 0 228,31 2 0,1 0 0,-1 1 0,-3 0 0,-7 2 0,-5 0 0,4 0 0,2-2 0,1 1 0,-23 3 0,5-1 0,11-5 3279,13 4-3279,7-5 0,9 0 0,6 0 0,9 0 0,38 18 341,-9-9-341,30 15 0,-22-14 0,6-5 0,9 5 0,3 1 0,-16-7 0,0 0-707,22 5 1,0-1 706,7 1 0,-2-3-161,-6-1 161,-8 5 0,-9-9 0,-4 3 0,-10-4 0,-6 0 0,-11 5 1387,-5 0-2916,-2 5-623,0 5 2152,-7 3 0,-2 12 0,-7 4 0</inkml:trace>
  <inkml:trace contextRef="#ctx0" brushRef="#br1" timeOffset="161620">28117 6077 21565,'-11'-13'2069,"0"1"-1620,2 2 91,3-1-90,-2 4-1,8-1 1,-4 5-90,4 1 449,0 0-359,2 1-90,0-3 0,2 3-90,-2-1-270,4 2 0,-2 0 0,8 4 0,6 7 0,9 9 0,9 8 0,9 10-427,4 5 427,-23-19 0,1 3 0,0 10 0,1 5 0,-3-2 0,-2 0 0,-1 2-808,-1 1 0,0 5 1,-5-4 807,-8-3 0,-4-1 0,0 2 0,-2 0-124,-4 0 1,-3 3 123,-9 16 0,-3 0 0,0-15 0,-2-1 0,-8 13 0,-2-4 0,4-18 0,0-3 0,-1-3 0,-2-2 0,0-1 0,-1-3 0,2-2 0,-4-3 0,-17 1 0,-3-3 0,12-4 0,-2-2 0,-16 2 0,-1-4-681,12-4 1,0-2 680,-3 2 0,-1-1 0,-5-3 0,-3 0-208,-2 0 0,-5 1 0,2-1 208,12-1 0,1-1 0,-3 0 0,2 0 0,-3 0 0,0 0 0,4-1-193,-3-1 1,3 0-1,0-1 193,-1-1 0,0 0 0,-3-1 0,0 0 0,-5-1 0,1 0 0,2 0-268,-3-1 1,3 0 0,-3-1 267,3 2 0,-2-2 0,0 1 0,3 0 0,1 0 0,3 1 0,0-1 0,-1 0 0,0-1 0,0 1 0,-1 1 0,0-1 0,0 0 0,0-1 0,0 0 0,-1-1 0,2 2 0,0-1 0,-3 0 0,0 0 0,-5-1 0,0 0 0,3 0 0,-3 1 0,2 0 0,-2-1-160,3 1 0,-3 0 0,1-1 0,4 1 160,-1 1 0,4-1 0,0 1 0,-1 0 0,0 1 0,0-1-228,1 0 0,0 1 0,0-1 228,0 2 0,1 0 0,-1 0 0,2 0 0,0 0 0,0 1 29,1 0 1,-1 1 0,1 0-30,0 1 0,1 0 0,-1 1 80,0 0 1,0 0 0,-3 1-81,-1 1 0,-2 0 0,-3 0 0,-1 0 0,-3 2 0,-3-1 0,1 1 0,0 0 91,0 0 1,0 0 0,0 0-1,1 1-91,1 0 0,-1 2 0,1-1 0,5 1 0,0 0 0,4 0 0,0 1 0,0 0 0,0 0 0,1-1 0,1-1 0,0-2 0,1 1 0,0 1 0,1 0 0,0-1 0,0-2 0,0-1 0,1 0 0,-2 2 0,1 0 0,0-1 0,0-1 0,0 0 0,0 0 0,0 0 0,-1 0 0,1 0 296,1 0 0,0 0 1,-2 0-297,0-1 0,-3 0 0,0 0 0,3-1 0,-3 1 0,2-1 0,-2 0-237,3 0 1,-2 0 0,0 0 0,4 0 236,1-1 0,2 1 0,1-1 0,-1 1 0,-1 1 0,1-1 62,-20 1 0,0 0-62,1-1 0,0 1 547,2 0 0,1 0-547,0 0 0,1-1 0,1 0 0,1-1 0,2 2 0,-2-1 0,7 1 0,-2 1 0,2-1 0,-6 1 0,-1 0 0,-2 0 0,-6 0 0,3 0-355,11 0 0,3 0 0,0 0 355,-2 1 0,1 1 0,0 0 0,2-2 0,0 0 0,3 1 629,-8 3 1,3 1-630,-4-3 0,0 1 0,-4 3 0,0 1 261,-1-1 0,-2 1-261,-1 0 0,0 1 0,-1 0 0,0-1 0,0 0 0,-1-1 0,1-1 0,-2-2 0,2 1 0,-3-1 0,1-1-147,14-1 0,1-1 0,-2 0 147,3 1 0,-4 1 0,1-1 0,3 0 0,-3-1 0,3 0 0,-1 0 0,0 0 0,0 0 0,-4 0 0,-1-1 0,-3 0 0,-2 0 0,4-1 0,-3 1 0,1-1 0,-1 0 0,3-1 0,-2 0 0,-1 0 0,1-1 0,2 1 0,-1-1 0,2 0 0,2 0 0,-5 0 0,4 0 0,-3 1 0,4 0 0,-2 0 0,-1 1 0,5 0 0,1 0 0,3 1 0,0 0 0,0 0 0,0 1 0,0 0 0,1-1 0,1 0 0,-1 1 0,4 0 0,1 0 0,-10 0-161,3 0 1,-10 0 0,-6 0 0,-5 0 0,0 0-1,2 0 1,5 0 0,7 0 160,-3 0 0,7 0 0,1 0 0,-8 0-101,4 0 1,-7 0 0,-6 0-1,-1 0 1,1 0 0,4 0-1,7 0 1,11 0 100,-17 0 0,10 0 171,0 0 0,-2 0-171,8-1 0,-2-1 0,2 0 0,-7-1 0,2-2 0,6 2 0,-1-2 0,2 0 0,-3-2 0,3-1 0,-2 0 0,-3 1 408,2 1 0,-2 0 1,-2 0-409,-2 2 0,-1 0 0,-1 1 367,-1-1 0,1 1 0,-1 0-367,4 2 0,0 0 0,0 1 0,1 1 0,1 2 0,0 0 0,-2 1 0,-1 2 0,2-1 0,0 1 0,0 0 0,1 1 0,3 2 0,1 0 0,3 1-321,-4 1 1,3 1 320,-2 1 0,0 1-52,1 1 0,-3 1 52,6-1 0,-4 2 0,1 0-315,-3 1 1,0 1 0,0-1 314,1 0 0,-1 0 0,0-1 0,3 0 0,0 0 0,3-2 586,-5 0 1,2-2-587,-1 1 0,-1 0 0,0-1 0,0-1 0,1 2 0,-1 0 0,0 0 0,-1 0 0,-1 0 0,0 0 0,0 1 0,-1 0 0,0 0 0,0 1 0,0 0 0,1 1 0,0 1 0,0 0 0,1-1 0,1 1 0,0 0 0,0 0 0,2-1 0,1-1 0,0 1 0,1-1 0,1-1 0,0 0 0,1 1 0,-1-1 0,2 0 0,-1 0 0,0 0 0,1-1 0,-1 1 0,1 0 0,-1-1 0,0 0 0,2 1 0,-3 0 0,-14 7 0,0 0 0,14-5 0,1 0 0,-13 5 0,3 0 0,16-7 0,2-2 0,1 1 0,-1 0 0,-27 12 639,1-3-639,2-1 0,0-4 0,0 0 0,-1-3 0,-1 0 0,-4 1 0,0-1 0,29-8 0,1 1 0,-1 1 0,-1 0 0,-1 0 0,1 0 0,-2 1 0,0 0 0,1 0 0,-1 0 0,1 1 0,-1 1 0,1-1 0,-1 1 0,1 1 0,-1-1 0,1 2 0,-1 0 0,0 0 0,1 0 0,0 1 0,1 1 93,1-1 1,0 0-94,3 1 0,0 1 0,-26 16 0,6 3 0,4 0 1357,15-2 1,2 6-1358,9-6 0,2 2 0,-4 7 0,5 1 486,9-11 1,5 0-487,6 33 0,13-6 0,5-1 0,16-17 0,3-20 0,7-11 0,5-4 0,4-7 0,0 0 0,-2 0 0,-8-3 741,-6 3-741,-11-2 0,-6-1 329,-7 3-329,-6-2-270,-12 2-1079,-8 0 89,-15 0 181,-8 0 449,-9 0 271,-6 0 448,10 0 1,0 0 450,-22 0-135,21 0 0,1 0 494,-10 0 1,9 0-91,7 0-89,9 0-630,6 0-90,9 0 0,36 9 0,30 15 0,-22-10 0,2 1-222,5 4 0,-2 1 222,20 11 0,-4-3 0,-5-5 0,-4-3 0,-5-12 0,-3-1 0,14-18 0,-18-6 0,3-15 0,-25-34 0,-21 26 0,-4-2 0,1-1 0,-3 1 0,-9-1 0,-3 3-775,4 13 0,-1 3 775,-22-24-1673,16 19 0,1 1-846,-13-11 2519,-3-10 0,19 23 0,3 1 0</inkml:trace>
  <inkml:trace contextRef="#ctx0" brushRef="#br1" timeOffset="175233">30626 5320 23903,'0'-11'1440,"0"4"-1171,0 5 181,0 2-360,-3 0 90,-6 0-90,0 0 0,-2 0 0,6 6 0,2 5 0,6 12-90,9 7 90,12 9-90,17 9-1262,-15-22 0,3 1 1307,5 3 0,1 1-45,2 2 0,2 0-324,1 0 1,-1 1 323,-1 0 0,0 0 0,-4-2 0,-1 0 0,-5-2 0,-1-1-32,-5-3 0,-2 1 122,9 19 0,-22 1-90,-16-16 90,-24-7-90,-12-17 1784,-12-7-1695,-4-5-89,0-3 90,4-7-90,12-1 0,12-6 804,17-1-894,16-8 179,18-6-89,15-7 0,-10 19 0,3-1-178,2 0 1,1-1 177,2-1 0,-1 0-211,0 1 0,-2 0 211,-3 1 0,-2-1 0,14-24-155,-13 0 155,-12 1 0,-12 1 0,-12 1 0,-12 5 90,-13 2-90,-11 8 0,-10 5 0,26 18 0,-1 2-2959,-30-2 2869,2 5-359,10 12-1400,12 19-40,22 3-251,21 18 2140,27-8 0,22-1 0,-21-19 0,0 0 0</inkml:trace>
  <inkml:trace contextRef="#ctx0" brushRef="#br1" timeOffset="175652">32482 5264 21633,'23'-13'1799,"9"5"-1079,2 22-540,0 4 666,-5 21-666,-12 2 45,-11-7 0,-4 1-135,-4 19 0,-2-19 0,-6-2 0,-13-7 0,-6-6 90,-19 3-135,12-11 0,-1-4-1464,-18-17 1509,4-9 262,8-15-262,12-13-90,15-10 20,14-6-20,14-1 0,9 4 0,8 10 0,3 16 89,3 37 1,1 11 0,8 21-45,-10 1 0,-3 9-15,-20-5 0,-5 5 0,-1-2-472,1 9 1,-2 0 441,-3-7 0,-2 3 0,-1-4-90,-2 2 0,-3-3-90,-2-3 0,-2-2-315,0-4 1,-2-2 21,-17 18-2136,-3-11 2609,-6-17 0,0-10 0,-1-9 0</inkml:trace>
  <inkml:trace contextRef="#ctx0" brushRef="#br1" timeOffset="176847">30845 5274 22804,'-57'-23'2159,"8"3"-1527,17 4-272,15 6 90,61 5-405,-13 3 0,4 2-700,6 1 0,4 2 1,6 0 676,9 1 1,7 2-1,3 0 1,-4 0-353,-9-1 1,-3 1 0,2 0 0,5 0 316,-5 0 0,5 0 0,3 1 0,2 0 0,0 0 0,0-1 1,-4 1-33,2-1 0,-1 0 0,-1 0 0,-1 0 0,0-1 0,1 1-340,-1-1 0,1 0 0,-1-1 0,0 1 0,-1-1 0,-1 0 331,6 0 0,0 0 0,-1 0 0,-4 0 0,-4-2-96,6-1 0,-6-2 1,-1 1-184,-7 0 1,-1-1-1,-2 0 18,11-1 0,-6-4 261,-11-5 0,-16-4-126,-65-27 729,7 19 1,-8 2-431,-10 4 1,-9 3 0,0 1 347,-1 3 0,0 3 1,-8 1-229,16 3 1,-5 2 0,-3-1 0,-2 2 0,2 0 0,3 0-410,-3 0 0,3 1 0,0 0 0,0 1 0,-4 0 259,7 1 1,-3 0 0,-1 1 0,-1 0 0,1 0 0,3 1 0,2 0-310,-4 1 0,4 1 1,1 0-1,1 1 1,0 0 286,-10 2 1,1 0-1,2 0 1,1 1-46,7 0 1,1-1-1,1 1 1,3 0 7,-6 2 0,2 0 0,4 2 91,-7 5 1,8 3-122,2 20 0,72-14 0,22-3 0,4-5 0,10-5-133,-13-6 0,6-2 1,3 0-1,-1-3 133,0-1 0,-1-2 0,2-1 0,0-1-23,5-1 1,1-1-1,0-1 1,1 0 22,-11 0 0,0-1 0,0 1 0,0-1 0,0-1 0,-1 1 0,1-1 0,-1 0 0,0-1 0,-1 0 0,10-1 0,-1 0 0,-1-1 0,-1 0 22,-6 1 1,-2 0-1,0-1 1,-2-1 356,13-4 0,-2-2 1,-9-1-290,-7 1 0,-10-3 1722,-6-24-1812,-59 27 0,-17 7 0,5 1 0,-3 3 0,-3 2-432,-11 2 0,-3 2 0,-2 2 432,9 0 0,-1 1 0,-2 1 0,1 1-16,-5 2 0,-1 2 1,0 0-1,0 1 16,-2 0 0,0 0 0,0 2 0,1-1-196,2 1 1,0 1 0,1 0 0,1 0 195,4 0 0,1 0 0,2 0 0,1 1-397,-8 3 1,2 1-1,3 2 397,10-2 0,3 0 0,5 3 0,-2 7 0,10 4 806,20 30-806,27-33 0,15-4 0,6-8 0,12-3 0,5-3 0,-3-1 97,11 2 1,0-2-1,5-2-97,-12-2 0,4-1 0,2-1 0,0-1 0,-3-2-49,4-1 1,-3-1-1,0-2 1,0-1 48,1 0 0,0-1 0,0 0 0,-2-2 0,-2 0 0,-1-1 0,0-1 0,-2 0 0,-4-1 0,-1 0 0,-1-2 0,-2 0 0,7-3 0,-2-1 0,-3-2 243,9-8 0,-8-5-243,-17 0 0,-11-3-121,-22-35 121,-21 31 0,-15 3 0,-7 10 0,-11 3 0,-5 2 0,2 2-77,5 3 1,1 2 0,-2 2-1,-5 1 77,6 1 0,-4 0 0,-2 1 0,0 1 0,0 1 0,2 3 0,-2 1 0,1 3 0,0 2 0,1 1 0,0 0-41,-2 1 1,1 1-1,-1 2 1,1 0-1,1 1 41,3 0 0,0 2 0,1 0 0,1 1 0,1 1 36,-6 4 1,1 2-1,2 0 1,3 3-37,-6 5 0,3 2 0,6 3-358,11-2 0,4 2 1,8 1 357,5 16 0,14 1 0,19-2 0,15-3 170,0-16 0,6-2 1,5-3-171,9 1 0,6-2 0,2-3 0,-9-6 0,3-2 0,2 0 0,0-2 0,6 1 0,1-2 0,0-1 0,2-1 0,1-1 0,0-2 0,3-2 0,3-1 0,-9-2 0,3-2 0,3 0 0,0-2 0,-2 0 0,-3-1-94,-4-2 1,-2 0 0,-2 0 0,1-2 0,1-1 93,0 0 0,3-1 0,0 0 0,0-2 0,-4-1 0,-6-2 271,15-9 0,-7-4 0,-6-8-271,-13-1 0,-4-7 0,-3-2 0,-7 2 0,-4-2 0,-6 0 0,-7-3-68,-6-14 0,-7-3 0,-12 6 68,-13 15 0,-11 6 0,-4 4 0,5 7 0,-4 4 0,-2 1 0,-3 3 0,-5-1 0,-1 2 0,-5 3 0,-11 6 0,24 7 0,-5 2 0,-6 3 0,-3 2 0,-3 1 0,-2 1 0,-1 1 0,2 0 0,0 1 0,4-1 0,3 0 0,6-1 0,-16 1 0,6 1 0,4-1 0,1 1 0,-4 2 0,-6 1 0,12-1 0,-6 1 0,-4 0 0,-3 1 0,-1 1 0,0 0 0,3 1 0,3 1 0,6 0 0,7 1 0,8 1-255,-19 15 1,14 3 0,8 2 254,-5 15 0,15 3 254,21-2 0,16-1-254,24-1 0,15-6 0,-3-13 0,8-5 0,3-1 56,-5-7 0,4-1 0,2-2 0,2-1-56,6 1 0,2-3 0,2-1 0,1-2 8,-10-2 1,1-2-1,0-1 1,1-1-1,0-1-8,2 0 0,0 0 0,0-1 0,1-2 0,-1-1 0,-1-1 0,1-2 0,0-1 0,-1-1 0,-1-1 0,-2 0 0,-1 1 0,-1-2 0,1-4 0,-1-6 0,4-6 0,3-6 0,1-4 0,-4-4 0,-10-3 0,-12-3 0,-13-14 0,-16-7 0,-7-1 0,4 1 0,11 0 0,5 0 0,-9 2 0,-19 7 0,-25 10 0,-18 3 0,-11 5 0,-4 6 0,3 8-148,8 11 0,-1 8 1,-2 4-1,0 3 1,-1 1 147,-3-1 0,-2 3 0,0 1 0,0 2 0,0 1-35,0 1 0,-2 2 0,1 1 1,1 1-1,0 1 35,3 1 0,1 0 0,1 1 0,0 2 0,1 3 0,-3 5 0,-2 3 0,2 3 0,4-1 0,5 0 139,-6 7 1,7-1 0,6 5-140,-1 8 0,5 3 0,27-3 0,34-14 0,21-3 0,9-2 0,-2-4 0,-4-3 0,1-3 0,3-2 0,4-1 0,-4-2 0,4 1 0,3-2 0,1 0 0,-1-2 0,-1-3 0,4-2 0,-2-3 0,1-1 0,-1-2 0,1 0-27,1-1 1,0 0 0,0-1 0,0-1-1,-1-1-117,-1-1 0,0-2 0,-1 0 1,0-2-1,-1 0-175,10-3 0,-1 0 1,-2-2-1,-1-2-244,-6 1 1,-1-3 0,-1 0 0,-3-1 562,8-6 0,-2 0 0,-5-3 0,6-10 0,-6-2 0,-12 0 0,-1 1 0</inkml:trace>
  <inkml:trace contextRef="#ctx0" brushRef="#br1" timeOffset="196524">5791 8588 14459,'-11'0'3148,"1"0"-2608,0 0-91,0 4-89,-4 4 90,0 5-90,-1 2-90,3 1-180,2 1-1,6 1 1,0 0 0,4 2-90,0-4 90,0 1 180,4 1 180,9 7-360,1-6 0,8 3 0,-6-9 0,0-7 0,0 3 0,4-4-90,-4 1 90,1-2-180,3 1 180,-5-4-90,9 4 0,-6-5 89,3 0 1,1 0 0,15 0 0,-7 0-90,21 4 0,-21 4 0,5-2 0,-15 8 0,-3-8 0,-3 6 0,-4-6 0,-4 5 0,-2 0 0,-4-2 0,0 7-90,-11-1 0,-1 2 0,-12 5-179,-13 2 179,6-6 0,-13 6-90,14-11 0,0-5 0,1 1 450,-7-8-90,12-1 0,-3-5-90,14-8-90,7-2 90,-1-5 0,6-22-1,-1 8 1,6-17 0,4 14 0,1-3 0,3 2 90,5-19 0,-5 17 0,6-8-90,-12 22 0,0 6-90,-4 5 0,0 2 0,-2 1 0,-4 3-90,-4-5 0,-3 6 90,-3-5 0,2 6-90,-2 1 0,0 4-90,-3 2-180,1 0-359,0 9-630,-2 5 1349,-10 34 0,8-3 0,6-11 0,1-1 0</inkml:trace>
  <inkml:trace contextRef="#ctx0" brushRef="#br1" timeOffset="201522">2229 4563 24533,'-18'0'1799,"3"0"-1349,7 0-180,5-3-91,3-4-89,5-6 0,5-9 0,13-7 90,9-11 0,9-6-214,-17 20 1,1-2 258,11-11 0,1 0-510,-11 10 1,0 1 284,7-8 0,-2 1 0,4-3 0,-9 7 0,-5 9 0,-6 6 0,-4 9 317,-3 2-317,0 21 589,-2 13-589,2 29 0,-4-21 0,0 3-1181,1 7 0,0 2 1181,0 3 0,0 3 0,2-5 0,0 4 0,1 0-297,0 6 1,1 2 0,1-2 296,-2-11 0,0-1 0,0-1 0,4 23 0,-1-10 0,-1-20-990,-2 0-449,-3-18-270,-2-2-540,-3-16 2772,0-8 1,-5-2 0,-2-4 0</inkml:trace>
  <inkml:trace contextRef="#ctx0" brushRef="#br1" timeOffset="201725">2514 5284 23004,'-51'21'3148,"4"-3"-2518,6-7 269,18-11-809,60-29-90,7-1-330,2 7 0,3-1 195,-13 6 0,-1 1-135,1 0 0,-1 1-225,-4 0 1,-2 1-945,23-10-379,-13 4-791,-9 2 2609,-8-2 0,-4-6 0,-2-4 0</inkml:trace>
  <inkml:trace contextRef="#ctx0" brushRef="#br1" timeOffset="202036">3261 4075 22914,'7'-41'1109,"1"-1"1,-2 5-1,-2 1-389,-6-18-1,-7 19-89,-9 17-360,-3 27-270,-3 22-555,1 28 555,16-22 0,1 3 0,1 3 0,3 1 0,6 1 0,3-1-248,2-2 1,3-2 247,5-4 0,3-3 0,2-5 0,5-5 0,32 3 0,6-24-282,-29-12 0,-1-6 282,0-4 0,-2-6 0,-2-5 0,-3-6 0,-2-21 0,-7-4 0,-10 15 0,-5 1 0,-4-15 0,-9 3 0,-7 24 0,-5 6 0,-4 3 0,-3 5-180,-32-8-629,-3 15-82,4 18-728,8 9-360,12 11-12,19 1 1991,11-3 0,22-10 0,4-6 0</inkml:trace>
  <inkml:trace contextRef="#ctx0" brushRef="#br1" timeOffset="202375">3923 3414 22824,'23'-37'1259,"1"0"0,-4 2 1,-1 1-361,9-19-179,-12 12-360,-6 13-360,-6 15 0,-2 27 0,0 27-321,0-4 0,0 5 321,1 9 0,0 5-645,2 6 1,0 6 0,0-2 644,0-14 0,-1-2 0,1 3 0,0-4 0,-1 4 0,2-1 0,-1-5-305,3 14 1,0-5 304,0-8 0,0-4 0,9 17 0,-3-40 0,-2-41 0,-6-11 0,-2-7 0,0-18 0,-2-5-674,0 9 0,0-2 0,0-3 674,0 8 0,-1-1 0,1-2 0,-1-1 0,1-5 0,0-3 0,0 0 0,0 0-168,1-4 0,0-1 1,0 0-1,0 0 168,1 12 0,-1 0 0,0 0 0,1 0 0,0 1-200,2-11 1,0 1-1,1 0 1,1 1 199,0 5 0,0 1 0,2 1 0,0 2 0,5-11 0,1 1 0,2 4 0,1 8 0,1 3 0,4 2-261,-1 7 1,3 2 0,2 4 260,15-6 0,5 7 0,4 9 0,2 8 0,2 8 0,0 7 0,2 7 0,-2 6 1,0 5 0,-4 6-946,-3 5 1,-4 5-405,-5 3 0,-5 5 1349,-6 2 0,-7 4 0,-6 3 0,-5 2 0,-6 0 0,0 1 0</inkml:trace>
  <inkml:trace contextRef="#ctx0" brushRef="#br1" timeOffset="202673">4731 2723 24623,'-35'-8'2608,"3"3"-2068,9 12 180,10 11-630,6 22-90,13 21-644,-1-21 0,2 2 644,3 7 0,2 1 0,3 3 0,3-1 0,1 1 0,2-1 0,1-4 0,3-2 0,10 4 0,3-5 0,-11-16 0,1-4 153,6-1 0,0-11-153,4-26 0,-5-23 0,-9-20-731,-14 24 0,-3-2 731,-3-3 0,0 0 0,-2 0 0,-1 0-60,0 2 1,-2 1 59,1-25 0,0 9 814,0 11-814,0 2 0,0 20 0,0 1 0</inkml:trace>
  <inkml:trace contextRef="#ctx0" brushRef="#br1" timeOffset="202890">4662 2723 27141,'-35'-40'390,"0"-1"0,4-1 0,3-2-255,3-4 0,5-3-2943,6-5 1,5-2 2807,3-6 0,3-2 0,4 19 0,2-1 0,-1 0 69,1-2 0,0 0 1,0 0-70,1 1 0,0 1 0,-4-5 0,-4-6 0,-4-6 0,-2 0 0,0 7 0,1 8 0,-1 5 0,-4-2 0,-1-3 0,-2-5 0,-2 4 0,-3 10 427,-6 8 0,-5 8-427,-10 3 0,-1 9-1529,-17 15 45,23 11 0,4 9 1484,11 15 0,6 9 0,0 12 0,3 4 0,4-15 0,0 1 0,0-1 0</inkml:trace>
  <inkml:trace contextRef="#ctx0" brushRef="#br1" timeOffset="203055">3691 3384 28028,'-27'-5'0,"21"-12"0,38-18 0,13 3 0,13-5 0,2 2-1521,-5 2 0,0 2 0,5-2 1521,-10 5 0,1 0 0,4-2 0,2 0 0,4 0 0,-9 6 0,5-1 0,2 0 0,2-1 0,0 1 0,-1 1 0,-2 1 0,-4 1 0,10-3 0,-5 2 0,-1 1 0,1 0 0,5-2 0,-4 3 0,-1-1 0,1 1 0,-1 0 0,1-1 0,-1 1 0,0 0 0,1-1 0</inkml:trace>
  <inkml:trace contextRef="#ctx0" brushRef="#br1" timeOffset="204524">12064 3917 23993,'-64'0'675,"30"0"0,1 0-631,-1 0 1,1 0-263,-3 0 1,1 0 352,-2 0 0,1 0 45,-3-1 0,0 0 45,-2-1 0,-1-1 0,-1-2 0,-1 0-608,-4-1 0,-1-1 517,-5-1 1,-1 1-884,-9 0 1,-2 1 777,16 2 1,-2 2 0,-2 0-773,-6-1 0,-2 2 0,-1 0 765,11 2 1,-1 0 0,-1 2-1,0-1 0,-4 1 1,-1-1-1,0 2 1,-1 0-386,-3 1 0,-1 0 0,0 1 0,-1 1 381,12-1 0,1 0 0,-2 0 0,-1 1 0,-3 1-126,1 0 1,-3 1 0,-2 1 0,-2 0-1,1 1 1,1 0 0,3 0 137,0 0 0,3 0 0,1 1 0,-1 0 0,0 0 0,-4 2-62,6-2 1,-2 0 0,-1 1-1,-1 0 1,-1 2 0,0 0-1,1 1 1,-1 2 31,-3 2 0,-1 2 0,0 2 0,0 1 0,0 0 0,1 1 0,2-1 0,0-1 0,2 0 0,1-1 0,2 0 0,0 0 0,0 1 0,-2 1 0,-2 1 0,3-1 0,-2 1 0,-2 2 0,0 0 0,-1 0 0,1 1 0,0-1 0,3-1 0,2 0 0,-3 1 0,1 0 0,3 0 0,0-1 0,0 0 0,1 1 0,-1 0 0,-1 0 0,0 1 0,0 1 0,0-1 0,0 1 0,0 0 0,0-1 0,0 1 0,1-1 0,-1 1 0,0 0 0,0 0 0,0 0 0,1 0 0,0 0 0,-1 1 0,1 0 0,0 0 0,1 0 0,-1 0 0,0 0 0,1 0 0,-1 0 0,1 1 0,0-1 0,0 1 0,0 0 0,0 0 0,1-1 0,-1 1 0,1 0 0,-1 1 0,1-1 0,0 1 0,1 0 0,0 0 0,0 1 0,1 0 0,-1 0 0,1 0 0,1 1 0,-1-1 0,2 0 0,1-2 0,1 0 0,0 2 0,-2 1 0,-1 4 0,-4 4 0,11-7 0,-2 2 0,-1 1 0,-2 3 0,-1 2 0,-2 1 0,1 1 0,-1 2 0,-1 2 0,1 0 0,1 1 0,1 1 0,0 0 0,2 1 0,7-5 0,0 0 0,1 3 0,0 0 0,1 2 0,0 1 0,0 0 0,0 1 0,1 1 0,-1-1 0,1 1 0,0 0 0,-1-1 0,1 0 0,-1 0 0,1-1 0,-1-2 0,0 0 0,-4 3 0,1-2 0,-2 0 0,1 0 0,-1-1 0,0 0 0,0-1 0,1 1 0,-1-1 0,1 1 0,1 0 0,0 0 0,1 1 0,1 0 0,2 1 0,0 1 0,1 1 0,1 1 0,-1 2 0,1 1 0,0 1 0,1 1 0,1-1 0,0 0 0,1 0 0,2-2 0,1-1 0,1-1 0,1-3 0,3-2 0,1-2 0,2-4 0,-8 22 0,5-6 0,4-4 0,2-2 0,0 0 0,-1 2 0,-1 2 0,1-1 0,-1 1 0,2 0 0,-1 0 0,1 0 0,0-1 0,1 1 0,0 0 0,0-1 0,1 1 0,0 0 0,1 0 0,0-1 0,1 1 0,0 0 0,1 0 0,0-1 0,1 0 0,0-1 0,1 1 0,0-1 0,0 1 0,1-1 0,1 0 0,0 0 0,1-1 0,0 1 0,1-1 0,0 1 0,1-2 0,1 1 0,0-1 0,1 1 0,0-1 0,1 0 0,0 9 0,1 0 0,0 1 0,2-1 0,0-1 0,2 1 0,1-1 0,1 0 0,1-1 0,0 1 0,2-2 0,0 1 0,1-2 0,1 1 0,0 0 0,2 0 0,1 0 0,1 0 0,1 0 0,0-1 0,2 2 0,0-1 0,1 0 0,0 0 0,2-1 0,0 2 0,1 0 0,1-1 0,1 1 0,0-1 0,-2-9 0,0 0 0,0-1 0,1 1 0,0-1 0,1 0 0,1 1 0,-1-2 0,1 0 0,1 1 0,2 1 0,2 2 0,1-2 0,2 2 0,1 1 0,2 2 0,1-1 0,-1-1 0,1-1 0,-2-3 0,-1-2 0,-1-2 0,0-2 0,0 0 0,1 0 0,1 0 0,2 3 0,-3-4 0,3 2 0,0 2 0,2 0 0,0-1 0,0 0 0,0-1 0,0-3 0,-1-2 0,8 8 0,1-3 0,-1-3 0,0-1 0,1 0 0,1 0 0,-5-4 0,0-1 0,1 0 0,1 0 0,0-1 0,0 0 0,1 0 0,1 0 0,1 0 0,0-1 0,1 0 0,0-1 0,1 1 0,0-1 0,1 0 0,0 0 0,1 0 0,1 0 0,0-1 0,0 0 0,0 0 0,0-1 0,-1 0 0,0-1 0,1 0 0,3 1 0,3 0 0,5 2 0,-15-10 0,4 2 0,3 0 0,3 1 0,1 1 0,2 0 0,1 0 0,0 0 0,0-1 0,0 0 0,-2 0 0,-1-2 0,-3 0 0,-2-2 0,10 5 0,-4-2 0,-1-1 0,-2-1 0,0-1 0,0 1 0,2 0 0,3 1 0,3 1 0,-12-6 0,1 2 0,3 0 0,2 1 0,1 0 0,1 1 0,1 0 0,-1-1 0,1 0 0,-2 0 0,0-1 0,-2-1 0,-1-1 0,-3-1 0,-3-2 0,17 5 0,-3-2 0,-4-2 0,0-1 0,-2-1 0,0 0 0,1 0 0,1 0 0,2 1 0,0 0 0,0-1 0,1 0 0,-1 0 0,1 0 0,0 0 0,-1 0 0,-5-3 0,-1 1 0,0 0 0,1-1 0,-1 1 0,1-1 0,0 0 0,-1 0 0,1 0 0,1 0 0,0-1 0,0 1 0,0 0 0,1-1 0,-1 0 0,1 0 0,-1 0 0,1 0 0,0-1 0,0 1 0,0-1 0,1 1 0,-1-1 0,1 0 0,0 0 0,-1 0 0,1-1 0,1 1 0,-2-1 0,0 1 0,1-1 0,0 0 0,1 0 0,1-1 0,3 1 0,2-1 0,-21-3 0</inkml:trace>
  <inkml:trace contextRef="#ctx0" brushRef="#br1" timeOffset="204524">18653 19049 20389,'52'-4'0,"13"0"0,-1-1 0,-1 1 0,0-1 0,-1 1 0,0-1 0,-1 1 0,-1 0 0,-1 0 0,0 0 0,-1 0 0,-2 0 0,19-1 0,-1 0 0,-1 0 0,-1 1 0,-1-1 0,-1 1 0,-1 0 0,0 0 0,-1 0 0,-1 0 0,0 0 0,-1 0 0,-1 0 0,1 0 0,-2 0 0,1 0 0,-1-1 0,-1 1 0,1 0 0,-1 0 0,0-1 0,0 1 0,-1-1 0,1 0 0,0 0 0,-1 0 0,1-1 0,0 1 0,0-1 0,1 0 0,-1-1 0,1 1 0,0-1 0,1-1 0,0 1 0,0-1 0,1 0 0,1-1 0,0 1 0,2-1 0,0-1 0,0 1 0,1-1 0,0 0 0,0 0 0,0-1 0,0 1 0,1-1 0,-1 0 0,0 0 0,-1 0 0,0 0 0,0-1 0,-1 1 0,-1 0 0,0 0 0,-1-1 0,-2 1 0,0 0 0,-2-1 0,0 1 0,-3 0 0,0 0 0,-2 0 0,-2 0 0,-1 1 0,-2-1 0,-2 1 0,-2 0 0,-2 0 0,29-6 0,-8 1 0,-5 1 0,-5 0 0,-3 0 0,0 0 0,-1-1 0,1-2 0,4-1 0,4-2 0,6-4 0,-19 7 0,3-2 0,3-1 0,1-1 0,2-2 0,1-1 0,3 0 0,0-1 0,1-2 0,1 1 0,1-1 0,0-1 0,0 0 0,0 0 0,-1 0 0,1 0 0,-2 1 0,0-1 0,-2 1 0,-1 1 0,-2 0 0,-1 1 0,-2 0 0,-3 2 0,-2 1 0,14-7 0,-4 2 0,-3 1 0,-2 1 0,-2 1 0,-1-1 0,-1 1 0,0 0 0,2-2 0,0 0 0,3-1 0,2-2 0,3-2 0,-11 6 0,3-1 0,3-1 0,1-1 0,3-1 0,1-1 0,1 0 0,1-1 0,1 0 0,0-1 0,0 0 0,-1 0 0,0-1 0,-1 1 0,-1 0 0,-2 1 0,-3-1 0,-1 1 0,-3 1 0,-3 0 0,-4 1 0,-2 1 0,-5 1 0,22-20 0,-9 2 0,-6 2 0,-4-1 0,-3 1 0,1-1 0,1-2 0,2-1 0,-2-1 0,0-1 0,-1 0 0,0-1 0,-2 0 0,0 0 0,-1-2 0,-1 1 0,0-2 0,-2 0 0,0 0 0,-1-1 0,0 0 0,-2 0 0,0 0 0,0 0 0,-2 0 0,0-3 0,-1-2 0,0-2 0,-4 5 0,0-2 0,-1-3 0,0-2 0,-1 0 0,0-1 0,-1 0 0,0 1 0,-1 1 0,-2 3 0,2-4 0,-2 2 0,-1 1 0,-1 1 0,0 0 0,0-2 0,-1-1 0,0-2 0,-1 2 0,1-2 0,-1-2 0,0-1 0,0-1 0,-1 0 0,0 1 0,-2 1 0,-1 3 0,-2 1 0,0-8 0,-2 2 0,-1 2 0,-2 1 0,0 1 0,-2 0 0,1-2 0,-2 1 0,0-1 0,0 1 0,-2-1 0,0 1 0,-2 0 0,1 0 0,-2 0 0,0 1 0,-2 0 0,1-1 0,-2 1 0,0 0 0,-1 0 0,-1 0 0,-1 0 0,-1 0 0,0 1 0,-1-1 0,0 0 0,-1 1 0,0-1 0,-1 2 0,0 0 0,-1 0 0,-1-1 0,-1-2 0,-2-2 0,3 13 0,-2-2 0,0-1 0,-2-2 0,0 0 0,-1-1 0,0 1 0,0 1 0,1 0 0,-1 2 0,2 2 0,-4-9 0,0 2 0,2 3 0,-1 0 0,-1 0 0,0 0 0,-1-2 0,-1-2 0,3 9 0,-1-2 0,-1-1 0,0-1 0,-1 0 0,0 0 0,-1 0 0,1 1 0,0 1 0,0 3 0,1 1 0,-8-11 0,1 2 0,0 2 0,1 2 0,-1 1 0,-1-1 0,0 0 0,3 6 0,1 2 0,-1-1 0,0 1 0,0-1 0,-2 0 0,-2-1 0,-2-1 0,3 4 0,-3-2 0,-1-1 0,-2 0 0,0-1 0,-1 0 0,-1 0 0,1 1 0,0 1 0,2 1 0,0 2 0,-5-7 0,1 2 0,1 1 0,0 2 0,0-1 0,-1 1 0,-2-2 0,-1-1 0,5 7 0,-1-1 0,-1-1 0,-2-1 0,0 0 0,0 0 0,0 0 0,0 2 0,1 1 0,1 1 0,1 3 0,-4-3 0,2 2 0,0 1 0,1 2 0,0 0 0,0 1 0,-1 0 0,0-1 0,-1 1 0,0 0 0,-1 0 0,0 0 0,1 1 0,-1 0 0,-1 0 0,1 0 0,0 0 0,-1 0 0,0 0 0,0 0 0,-1 1 0,1 0 0,-1 0 0,1 0 0,-2 0 0,1 1 0,0-1 0,-1 1 0,0 0 0,0 1 0,0-1 0,0 1 0,-1-1 0,0 1 0,0-1 0,-1 1 0,1 0 0,-1 1 0,0-1 0,0 0 0,-1 1 0,0-1 0,-1 1 0,1 0 0,-1 0 0,0 0 0,0 0 0,-1 1 0,0 0 0,-1 0 0,0 0 0,0 0 0,-1 1 0,0-1 0,0 1 0,0 1 0,-1-1 0,0 0 0,0 0 0,0 1 0,-1 0 0,0 0 0,-1 0 0,1 1 0,-2-1 0,0 1 0,0 1 0,-1-1 0,1 1 0,-1 0 0,0 0 0,-1 1 0,7 3 0,0 0 0,0 1 0,0-1 0,-1 1 0,0 0 0,1 1 0,-1-1 0,-1 1 0,0 1 0,0-1 0,0 1 0,-1 0 0,1 0 0,-1 1 0,0-1 0,0 1 0,0 1 0,0-1 0,0 1 0,0 0 0,-1 0 0,1 1 0,-1 0 0,0 0 0,1 0 0,-1 1 0,0 0 0,1 0 0,1 1 0,-1 0 0,0 0 0,-1 0 0,-2 1 0,-1-1 0,-2 1 0,4 0 0,-2 1 0,-3-1 0,-1 1 0,-1-1 0,0 1 0,-1 0 0,0 0 0,2 0 0,0 1 0,2 0 0,1 0 0,0 1 0,2 0 0,0 1 0,2 0 0,0 0 0,1 1 0,-2-1 0,0 1 0,-2 0 0,-2-1 0,6 1 0,-2 0 0,-1 0 0,-1 0 0,-1 0 0,-1 0 0,0 0 0,1 1 0,0-1 0,1 1 0,1 1 0,2 0 0,2 1 0,-10-1 0,2 1 0,2 0 0,1 1 0,0 1 0,1 0 0,0 0 0,0 0 0,-2 0 0,0 0 0,-1 1 0,0 0 0,0 0 0,0 0 0,0 1 0,-1 0 0,1 0 0,0 1 0,-2 0 0,1 1 0,-1-1 0,0 2 0,1-1 0,-1 1 0,0 0 0,-1 1 0,1-1 0,6 1 0,-1 1 0,0-1 0,0 1 0,0 0 0,1 0 0,-2 0 0,1 1 0,0 0 0,0 1 0,-1-1 0,0 1 0,1 1 0,-1 0 0,0 0 0,-1 0 0,1 0 0,0 1 0,0 0 0,0 1 0,-1-1 0,1 1 0,1-1 0,-1 1 0,1 1 0,-2-1 0,0 2 0,-1-1 0,-2 2 0,-2 0 0,7 0 0,-1 0 0,-3 1 0,0 0 0,-2 1 0,0 1 0,-1-1 0,0 1 0,1 0 0,0 0 0,0 0 0,2 0 0,2-1 0,1 1 0,-5 0 0,3 0 0,0 0 0,2 0 0,1 0 0,-1 0 0,1 0 0,-1 1 0,-1 0 0,-1 0 0,-3 1 0,7-2 0,-2 1 0,-1 1 0,-1-1 0,0 1 0,-1 0 0,-1 0 0,1 1 0,-1-1 0,1 1 0,-1 0 0,2 0 0,0 0 0,0 0 0,3 0 0,-1 1 0,0-1 0,0 1 0,0 0 0,0 1 0,1-1 0,0 0 0,1 1 0,0-1 0,1 0 0,0-1 0,2 1 0,0-1-90,-9 3 0,2-1 0,1 0 0,1 0 0,1 0 0,0-1 0,0 1 0,-1 0 0,-2 1 0,-1 0-14,6-1 0,-1-1 0,-1 1 1,-2 1-1,0 0 0,0 0 1,-1 0-1,2-1 0,0 1 0,1 0 1,1-1-1,3-1 0,2 0-66,-7 2 0,3 0 0,1-1 0,2-1 0,1 1 1,1-1-1,0 1 0,-1-1 0,0 1-89,-6 2 0,0-1 1,1 1-1,-1 0 1,1 0-1,1-1 1,-1 1-1,1-1-79,1 0 1,1 0 0,0 0 0,0 0-1,0-1 1,1 1 0,0 0 0,1-1 337,-7 3 0,2 0 0,-1 0 0,1 0 0,0-1 0,1 1 0,0-1 0,3 0 0,0-1 0,0 0 0,1 0 0,0 0 0,0-1 0,0 1 0,-6 3 0,0 0 0,0 0 0,-1 0 0,1-1 0,0 1 0</inkml:trace>
  <inkml:trace contextRef="#ctx0" brushRef="#br1" timeOffset="205494">2887 5727 24803,'-42'15'659,"0"1"1,-3-2 0,2-3-301,-1-3 181,15-15 180,61-28-660,5 0 0,11-6 0,0-1-1411,-2 3 1,1 1 0,5-4 1350,-8 6 0,4-3 0,3-1 0,0 0 0,-2 2-299,-1 2 0,-2 2 0,2-1 0,-1 1 0,2-1 299,4-2 0,2 0 0,0 0 0,1-1 0,0 1-260,-7 5 1,1 0 0,0-1 0,1 1 0,-1 0 0,1 0 259,1 0 0,0 0 0,0 0 0,1 0 0,-1 1 0,1-1-174,-1 1 1,1 0 0,0 1 0,-1-1 0,1 1-1,-1 0 174,-1 0 0,0 1 0,-1 0 0,1 0 0,-1 1 0,0 0 31,7-4 1,-1 2-1,1-1 1,0 0 0,1 0-32,-4 0 0,3 0 0,0-1 0,0 0 0,-2 2 0,-3 1 0,6-3 0,-3 2 0,-2 1 0,1-2 0,-5 3 0,1 0 0,0-1 0,-4 1 0,-5 3 0,15-10 0,-9 2 0,-8 5 0,-5 0 1118,12-18-1118,-28-3 0,-23 18 0,-26-1-270,-18 22 178,-16 12-2022,4 14 1,-4 6 2279,11-2 1,-1 3 0,4 2-1,-3 3 1,2 1 0,12-4-1,0 0 1,0 0 0</inkml:trace>
  <inkml:trace contextRef="#ctx0" brushRef="#br1" timeOffset="205824">2786 5976 20389,'-54'31'0,"0"0"0,8-5 0,5-4 560,-5-1-560,61-38 0,23-14-23,-7 9 1,11-5-1,8-3 1,6-3 0,4-1-1,1-1 1,0 1 0,-4 1-1,-5 4 23,-1-1 0,-3 3 0,-2 1 0,0-1 0,2 0 0,4-1 0,6-3-7,-10 6 0,5-2 0,3-2 1,3-2-1,2 0 0,2-1 0,0 0 1,1 0-1,-1 1 0,-1 0 0,-2 2 1,-2 2-1,-4 1 0,-4 3 7,13-5 0,-5 3 0,-4 3 0,-1 0 0,0 2 0,2-2 0,2-1 25,-4 2 0,2 0 0,1-1 0,0 0 1,1 0-1,0 0 0,-1 1 0,-1 0 0,-2 1-25,8-2 0,-2 0 0,0 1 0,-1 0 0,-1 1 0,-3 1 0,-1 1 0,4-2 0,-3 2 0,-2 1 0,0-1 0,2 0 0,5-2 0,3-1 0,0 0 0,-4 1 0,-6 3 0,-2 1 0,-6 3 0,0-1 0,21-6 0,-5 1 144,-22 7 1,-3 1-145,0-1 0,-7 1 1400,-12 3-1400,-20 3 2093,-14 2-2093,-19 8-1349,-12 5-810,-10 8 1597,27-5 1,1 2 561,-3 1 0,1 3 0,2 3 0,0 2 0,0 2 0,0-1 0</inkml:trace>
  <inkml:trace contextRef="#ctx0" brushRef="#br1" timeOffset="207035">1470 8359 19747,'-30'-25'1529,"1"1"0,5 1 761,-17 7-1750,47 40-180,6 24-180,5 15-270,-9-24 0,0 1 90,0 4 0,-2 2 0,-4 20 0,-3 0 0,0-18 0,-3-1 0,-3 12 0,-4-4 462,-11 1-462,-9-17 0,-3-21 1163,-9-21-1163,-2-23 0,12-11 0,3-7-396,8 5 0,2-2 396,-4-19 0,4-1 0,12 11 0,6 0 0,2-1 0,6 1 0,3 0 0,10 2 0,8 10 0,8 0 0,1 5 0,8-1 0,4 7-269,-2 7 1,3 3 0,-2 9 268,7 14 0,-4 11 0,1 10 0,-4 7-500,-4 10 0,-6 7 500,-14-12 0,-3 3 0,-2 2-419,-4 4 0,-3 4 0,-3 0 419,-3 5 0,-2 1 0,-4 0 0,-2 4 0,-4 0 0,-1 1 0,-3 0 0,-1-1 0,-4 4 0,-1-7 0,-4 4 0,-1-1 0,2-4 0,-2 0 0,2-4 0,-3 1 0,3-8 0,-1 2 0,0-2 0,1-6 110,-4 5 0,2-6-110,4-8 0,1-3 0,-8 11 1140,13-15-1140,7-19 1128,9-12-1398,0-19 663,6-15-2597,-1-6 1,0-5 2203,-1 6 0,1-1 0,0 4 0,1-3 0,0 1 0,4-8 0,0 0 0</inkml:trace>
  <inkml:trace contextRef="#ctx0" brushRef="#br1" timeOffset="207887">1722 8196 25792,'-59'-8'450,"1"-1"-1,-3 5 1,0 6-300,17 6 0,0 3 0,1 5-891,-1 3 0,0 4 0,2 4 861,-1 5 0,2 4 0,3 3-435,0 4 1,2 3 0,4 3 314,1 2 0,4 3 0,3 1-237,3 2 1,4 1-1,4 0 237,4 1 0,3 0 0,5-1 0,2-2 0,4 0 0,9-2 0,7-6 0,7 1 0,3-3 0,2-5 0,3-1 0,3-6 0,4-2-23,1-4 1,4-2 0,3-4-1,-2-7-67,8-11 0,0-9 1,0-5-1,3-2 0,-1-6 0,0-4-402,0-4 0,-1-5 0,-2-3 492,-2-2 0,-3-2 0,-3-3 30,-4-2 0,-4-2 0,-3-2-64,-6-1 1,-4-1 0,-4-2 183,-7 2 0,-4-2 0,-5 1-90,-6 0 0,-3 0 0,-6 2-60,-4 2 0,-5 2 0,-3 3 177,-17-14 1,-8 8-178,-6 10 0,-6 10 0,-3 10 0,-6 14 0,19 12 0,-4 7 0,0 4 0,4 1 0,-4 3 0,4 3 0,-1 3 45,2 2 0,0 2 1,1 3-1,6 0-45,5 2 0,6 1 0,2 0 0,-5 19 0,7 0 570,9-3 1,12 0-571,25 7 0,14-7 0,-1-19 0,8-7 100,-1-7 0,6-4 0,-1-7-190,18-14 0,-1-12-90,-20 4 0,-1-2 0,1-7 120,9-13 0,0-7 0,-4-1 120,-15 8 0,-3 0 0,-3-4 60,6-10 0,-3-3 0,-10 1 60,-12-5 0,-12 3-180,-8 4 0,-8 3 0,-8 7 0,-6 6 0,-7 8 0,-6 7 7,-5 9 1,-3 8-8,-4 9 0,-1 8 0,-1 7 0,0 5 0,20-8 0,1 3 0,2 2 0,2 1 0,1 1 0,3 2 0,-11 16 0,4 1 0,10 0 0,6 2 0,8-4 0,7 0 0,9-5 0,8-2 491,9-5 1,7-4-492,8-7 0,6-7 0,7-6 0,4-7-929,4-6 1,2-6 883,1-8 0,-2-4 0,-1-4 0,-4-3 446,-4-4 1,-6-2-402,-7 1 0,-8-3 340,-13-6 0,-11 0-340,-22-3 0,-18 52 0,-19 24 0,-5 10 0,10-3 0,11-4 0,5 2 0,-2 6-272,2-5 1,-4 5 0,-2 3 0,1 1 0,4-1-1,8-2 272,0 16 0,10-2 0,4 0 0,0-2 0,3 0 0,6 2 0,7-8 0,4 2 0,3-2 0,3-3 447,3-2 0,2-4 1,6-2-448,8 7 0,6-3 0,4-12-326,17-15 1,4-16 85,-16-5 0,0-4 0,0-5 60,2-6 0,0-4 0,-2-4-241,0-5 1,-2-4 0,-2-3 510,-4-3 0,-3-3 0,-3-2 89,-3-2 1,-4-2 0,-5 0 60,-5 0 0,-5-2 0,-3 2-240,-4 3 0,-5 1 0,-3 1 0,-11-16 0,-9 4 814,-2 12 0,-10 8-814,0 19 0,-7 6 0,2 6 0,-7 4 0,1 9-157,-17 10 0,5 9 157,21 5 0,8 6-405,3 18 1,9 4-109,9-15 0,9 0 513,20 21 0,15-5 0,-1-30 0,5-5 0,19 3 0,0-1 0</inkml:trace>
  <inkml:trace contextRef="#ctx0" brushRef="#br1" timeOffset="208699">11711 8156 23903,'-27'-60'3778,"-8"10"-2878,-14 19-1898,-15 20 998,25 17 0,-2 6-1815,-6 7 1,-1 5 1814,-8 9 0,0 6 0,16-9 0,0 2 0,0 2 0,-4 4 0,1 2 0,0 2 0,-1 4 0,1 2 0,1 2-313,11-10 0,0 0 1,0 1-1,2 2 313,0 0 0,1 1 0,0 2 0,1 3 0,1 6 0,-1 4 0,2 2 0,0 0 0,2-3-252,1 0 1,1-3 0,2 2 0,-1 5 251,6-9 0,-1 5 0,0 3 0,0 2 0,2-2 0,1-2 0,3-6-249,-1 11 1,3-7-1,1 0 1,2 4 248,-1-1 0,1 3 0,1 1 0,1-1 0,3-6 0,3 13 0,3-5 0,2-1-3,2-1 1,2-1 0,2-1 2,2-3 0,3-1 0,2-2 0,2-4 0,2-1 0,3-3 0,1-2 0,4-3 0,1-2 113,2-4 1,2-4 0,5-3-114,3-7 0,4-2 0,3-5 0,1-4 0,2-4 0,1-6 0,1-3 0,0-2 130,0 0 0,0-1 0,0-3 0,-2-5-130,0-6 0,-2-3 0,-2-4 0,-5-3 0,0-8 0,-5-4 0,-2-3 0,1-6 0,-1-3 0,-4-4 0,-9 10 0,-1-2 0,-2-2 0,-1-2 0,0-5 0,-1-2 0,-2-1 0,-2-2 0,-4 9 0,-1 0 0,-1-2 0,-1-1 0,-1 0 112,1-1 1,-2 0-1,0-1 1,-2-2-1,-1-3-112,-2 4 0,-2-2 0,0-3 0,-1-1 0,-1 1 0,0 1 0,-1 4 0,1-6 0,0 3 0,-1 2 0,-2-3 0,-5-4 0,0 11 0,-2-4 0,-2-3 0,-2-2 0,0 0 0,-3 1 0,-1 3 0,-2 5 0,-1 6 0,-9-6 0,-4 7 0,-2 4 0,-2 1 0,0-2-144,4-1 1,-2-2-1,0-1 1,-1 3 0,-2 7-1,-2 9-36,-13 6 0,-3 10 0,0 8 1,2 5-541,-3 8 0,3 7 1,1 4-241,-3 4 1,2 3-1,1 3 960,-1 4 0,1 2 0,1 3 0,2 4 0,0 2 0,2 1 0,0 3 0,0-1 0,0 1 0</inkml:trace>
  <inkml:trace contextRef="#ctx0" brushRef="#br1" timeOffset="238203">29339 5061 22914,'18'-13'2608,"-3"-2"-1798,-5-5-90,-6-8-1,-2-3-89,-8-7-450,-2-2-180,-9-6 0,2 10 0,-3-2 0,-11-21 0,0 4 0,-3-2 0,10 20 0,-1 0-415,-6-8 0,-4-5 1,1 4 414,-1 1 0,-1 1 0,2 4 0,-1-3 0,1 4 0,-5-3 0,-1 0 0,1 2 0,-3-2 0,2 1 0,-7-6 0,-1-1 0,8 8 0,-2-1 0,-1-1 0,0 1 0,-1-1 0,2 3 0,7 7 0,1 2 0,-2-1 0,-9-10 0,-2-1 0,2 3 0,-8-5 0,0 4 0,15 11 0,-1 1 0,-1 0-994,-2 0 1,0 0 0,-2 1 993,-1-1 0,0 1 0,-1 1 0,-2-1 0,0 2 0,0 0-347,-1 0 0,-1 0 1,1 1 346,-1 2 0,1 0 0,-1 0 0,0 1 0,-1 1 0,0 0 0,1 1 0,0-1 0,0 1 0,-1 1 0,0 0 0,-1 0 0,0 1 0,0 0 0,0 1 0,-1 0 0,-1 1 0,0 0 0,-1 0 0,0 1 0,-1 0 0,0 0 0,-1 0 0,-4-1 0,9 3 0,-4 0 0,-2-1 0,1 1 0,3 0-330,-2-1 0,2 0 0,0 1 0,-3-1 330,-1 1 0,-2-1 0,-2 1 0,1 0 0,4 0 0,1 0 0,3 1 0,1 0 0,0 0 0,-1 0 0,1 1 0,-1-1 0,-3-1 0,-1-1 0,-4 0 0,-1-2 0,1 1 0,3 1 0,-1-1 0,4 1 0,0 0 0,-3-1 0,2 0 0,-2 0 0,-1-1 0,0 0 0,0 0 0,-1-1 0,0 1 0,1-1 0,0 1 0,2 0 0,-1 0 0,3 1 0,-1 0 0,-6-2 0,8 3 0,-4-1 0,-4 0 0,0-1 0,0 1 0,3 0 0,5 2 0,-12-2 0,6 2 0,1 0 0,-4-1 0,-1 0 0,-3-1 0,0 0 0,0 1 0,5 1 0,3 2 0,3 0 0,1 1 0,-1 0 0,0 0 0,0 0 0,0 0 0,-1 0 0,1 1 0,0-1 0,0 1 0,-1 1 0,1-1 0,0 1 0,-1 0 0,1 0 0,0 0 0,-1 0 0,1 1 0,-1-1 0,1 0 0,0 0 0,0 0 0,-1 0 0,2 0 0,0 1 0,-1 0 0,1-1 0,0 0 0,0 0 0,0 0 0,1 0 0,0 0 0,1 0 0,0 1 0,0-1 0,1 0 0,0 1 0,0-1 0,1 1-58,-15-4 0,1 0 1,-3 0 57,14 3 0,-2-1 0,-2 1 0,1 0 0,2 1 0,0-1 0,2 1 0,0-1 0,-3 1 0,2 1 0,-3-1 0,-1 0 0,0 1 0,0 1 0,-3 0 0,-1 1 0,0 1 0,2 0 0,1 0 143,-2 1 1,3-1 0,0 1 0,-3 0-144,0 0 0,-3 0 0,0 0 0,1 0 0,3 0 0,4 1 0,2 0 0,2 0 0,-1 0 0,1 0 0,-1 0 0,1 0 0,0 0 0,-16 0 0,1 0 0,-1 0 0,1 0 0,1 0 0,-1 0 0,0 0 0,1 0 0,0 0 0,-2 0 0,0 0 0,-1 0 0,17 1 0,0 0 0,-1 0 0,1 1 0,-2-1 0,1 1 0,-1 0 0,0 1-84,0 0 1,-1 0 0,1 0 0,-1 1 83,1-1 0,0 1 0,-1 0 0,1 0 0,1 0 0,-1 0 0,1 1 0,0-1-112,-16 2 0,1 0 1,0 0 111,2 1 0,1 0 0,1 0 0,1-1 0,1 1 0,0 0-26,2 0 0,1 1 1,0 0 25,1-1 0,0 1 0,0 0 0,-1 0 0,0 1 0,1-1 0,-1 1 0,0-1 0,0 1 0,-1-1 0,-1 0 0,-3 1 0,0 0 0,-6 1 0,1 0 0,2 0 0,13-2 0,2-1 0,1 1 0,-3 0-10,0 0 0,-2 0 0,-1 1 0,2-1 0,3 1 10,-11 2 0,4 0 0,-2 2 0,0 1 0,-3 1 0,-1 1 0,4 0 0,-2 1 0,2 1 0,-1 1 0,3-2 0,-3 2 0,1 0 0,5 0 0,-1 0 0,4 0 0,0 1 0,-1-1 0,0 1 0,0-1 0,-1 2 0,-1-1 0,1 0 0,-1 0 0,0 0 0,-1-1 0,2 0 0,0-1 0,-4 1 0,1 0 0,-4 0 0,-1 0 0,4 0 0,-3 0 0,3-1 0,-3 1 0,5-1 0,-3 2 0,0-1 0,5 0 0,1 0 0,4-1 0,0 1 0,-1 1 0,1 0 0,1 1 0,0 0 0,1 0 0,0 1 0,0 0 0,0 1 0,1 0 0,-1 0 0,1 0 0,0 0 0,-1 0 0,0 1 0,0 0 0,-1 0 0,-1 1 0,1-1-130,-2 1 1,0 1-1,0 0 130,0 0 0,0 0 0,-1 1 0,-1 0 0,1 1 0,-1 0 187,0 0 0,0 0 0,0 0-187,0 1 0,1 0 0,-1 0 0,1-1 0,0 1 0,0 0 0,1-1 0,2 0 0,-4 2 0,4 1 0,-4 1 0,1 1 0,2-1 0,-2 0 0,3-1 0,-2 2 0,4-2 0,-3 2 0,1 0 0,4-3 0,1-1 0,3-1 0,0-1 0,-1 1 0,1-1 0,0 0 62,1-1 1,-1 0 0,1 0-63,0-1 0,0 0 0,-2 1 0,0 2 0,-3 2 0,-1 0 0,3-1 0,-4 2 0,2-2 0,-2 2-117,3-1 1,-3 2-1,1 0 1,3-1 116,-2 1 0,3-2 0,1 2 0,-1 1 0,0 1 0,0 0 0,-1 3 0,1 0 0,0 1 0,-1 1 0,1 1 0,1 1 21,-2 1 1,1 0 0,0 1-22,1 0 0,1 0 0,0 1 0,0 0 0,1 0 0,0 0 0,2-1 0,-1-1 0,2 0 0,-1 0 0,2-2 0,-1 0 0,2-2 0,0 0 0,0-2 0,2-1 0,-1-2 0,1 1 0,-12 13 0,1 0 0,0-4 0,1 0 0,2-2 0,1-1 87,0 1 0,1-1-87,0 0 0,1 1 0,-1 2 0,1 1 530,-1 1 0,1 1-530,-3 3 0,1 1 0,-2 3 0,1 1 399,11-17 1,1 2 0,-1-1-400,0 2 0,0 0 0,-2 2 0,1 1 0,-1 3 0,0 1 0,-1 1 0,0 1 0,-1 1 0,0 1 0,1-1-56,0 0 0,0 1 0,1-1 0,0 0 56,2-2 0,1 0 0,1-1 0,2-2 0,0-1 0,3-2 0,0-1-479,0 3 0,1 0 1,1 0 478,0-1 0,0-1 0,1 1 0,1 0 0,-1 0 0,1 0-28,1-1 1,0 1-1,1-1 28,-7 20 0,1 1 0,1-2 0,0 0 0,1-2 0,1-1 0,1-3 0,0-1 146,0-2 1,0 0-147,0-2 0,1-1 0,-1-1 0,1 0 0,1 0 0,0-1 0,0 2 0,2 0 0,-1 0 0,1 1 0,1 3 0,0 1 0,0 2 0,1 0-78,1 0 0,0 0 78,1 0 0,0 0 0,0-3 0,2-1 731,1-3 1,1 0-732,1-4 0,1 0 0,1 9 0,2 0 0,-1-16 0,0 0 450,0 7 1,0-3-451,0 7 0,0-13 0,0 0 0,-4 9 309,4-11 0,-1-1-309,-2 6 0,-1 1 0,3 1 0,-8 0 2290,2-1-2290,0 1 919,-2 0-919,9-1 0,-4 3 0,4 3 0,0 7 0,0 6 0,0 7-281,0-31 1,0 1 280,0 2 0,0 0 0,1 2 0,2-1 0,-1 2 0,2 2 0,3 19 0,2 1 0,-2-14 0,1 5 0,1 2 0,1 9 0,1 1 0,-1-7-594,-2-10 1,-1-5 0,1 4 593,1 6 0,2 6 0,-1-1 0,0-6 0,1 13 0,0-5-460,2 3 0,1-1 460,-1 1 0,0-1 0,1 2 0,1 0 0,0-1 0,0-1 0,-5-19 0,1 0 0,0 0 0,1-1 0,-1 1 0,1-1 0,1 0 0,-1 1 0,1-1 0,7 21 0,-1-1 0,2-3 0,1-1 0,0-1 0,0-1 0,2-4 0,1 0 0,2-1 0,1-2 0,0-2 0,3 0 0,0-5 0,3 0 0,0-1 0,6 7 0,1 0 0,-4-9 0,1 1 0,-1-2 0,6 5 0,-1-2 0,2-2 0,2 2 0,-4-3 0,4 3 0,1 1-771,2 1 1,1 0-1,0 0 771,0 1 0,-1 0 0,0-1 0,-2-1 0,0 0 0,-2-4-683,3 4 1,-1-2 682,0 2 0,1-2 200,0-3 1,4 1-201,-5-6 0,3 2 0,-1-3 0,-10-8 0,-2-2 0,2 1 0,10 4 0,1 2 0,2-3 0,0-3 0,1-3 0,-2-1-48,8 2 0,2 0 48,-11-6 0,7 0 0,-1 0 0,-5-2 0,16 0 0,-3-1 0,-6-2 0,3 1 0,-3-3 0,8-3 0,-2-2 0,-20 1 0,0 0 0,4 0 0,1-2 0,5-1 0,0 1 0,-3 0 0,6 2 0,-3 1 0,2-1 0,-2 0 0,4 0 0,-2-1 0,-2 2 0,1 0 0,-4 1 0,1 0 0,1 0 0,0 0 0,0 0 0,-1 1 0,1 0 0,0 0 0,0-1 0,0 1 0,-1 0-136,1 0 0,0 0 0,0-1 136,0 0 0,0 0 0,1 0-238,0 0 0,0 0 1,0 0 237,1-1 0,0 1 0,0-2 0,0 0 0,1-2 0,3 0 0,4 0 0,4 0 0,2-1 0,-3-1 0,-11-1 0,-3 0 0,1-1 0,7-1 0,-7 0 0,7-1 0,2 0 0,2 0 0,-1-1 0,-2 0 0,-4 1 0,0-1 0,-5 0 0,-1 0 0,3-1 0,4 0-55,-3 1 0,5-1 0,3-1 1,1 0-1,1 0 0,-2 1 1,-2-1-1,-6 2 55,7-2 0,-5 1 0,-1 0 0,-1 0 0,4 0 0,2 0 0,3 0 0,1-1 0,0 1 0,-2 0 0,-4 0 0,9 0 0,-3 0 0,-2 1 0,1-1 55,-11 2 0,1-1 0,-1 1 1,1-1-1,0 1-55,1-1 0,0 1 0,1-1 0,0 1 0,0-1 0,1 0 0,1 1 0,0-1 0,1 1 0,-1-1 0,2 0 0,1-1 0,0 0 0,0 1 0,1-1 0,0 1 0,-1 0 0,2 0 0,1 0 0,4-1 0,-11 1 0,3 0 0,2 0 0,2-1 0,0 0 0,0 1 0,-2-1 0,-3 1 0,8-1 0,-3 0 0,-1 0 0,0 0 0,2 0 0,2 0 0,-6-1 0,4 1 0,0-1 0,2 1 0,0-1 0,-2 0 0,-2-1 0,-3 1 0,4 0 0,-3-1 0,-2 0 0,-2 0 0,1 0 0,1-1-46,-1 0 0,1-1 0,-1 1 0,0-1 0,0 0 0,0 0 46,0-1 0,-1 0 0,1 0 0,-1 0 0,0 0 0,1 0 0,-1-1 0,0 0 0,-1 1 0,1-2 0,0 1 0,0 0 0,0-1 0,0 0 0,0 0 0,-1 0 0,1 0 0,0-1 0,-1 1 0,1 0 0,-1 0 0,0 0 0,0 0 0,0-1 0,0 1 0,0 0 0,-1 0 0,1 0 0,-1-1 0,0 1 0,0 0 0,0 0 0,-1 0 0,0 0 0,1 0 0,-1 0 0,11-2 0,0 0 0,0 0 0,0 0 0,-1 1 24,0 0 0,-1 0 1,0 0-1,2 0 1,4 1-25,-15 3 0,3-1 0,3 1 0,0 0 0,1 0 0,-2 0 0,0 1 0,-4 0 0,5-1 0,-3 2 0,-1-1 0,0 1 0,2 0 0,4 0 0,-5 1 0,4-1 0,2 1 0,1-1 0,2 0 0,-1 1 0,-1 0 0,-1 1 0,-3 0 0,4 0 0,-2 0 0,-1 1 0,-1 1 0,0-1 0,0 1 0,0-1 0,0 0 0,0 0 0,-1 1 0,1-1 0,-1 0 0,0 0 0,-1 1 0,7-1 0,-1 1 0,1 0 0,-3 0 0,-1 0 0,-3 0 0,10-1 0,-5 0 0,-1 0 0,1 0 0,0 1 0,1-1 0,-1 0 0,-1-1 0,1-1 0,-1 0 0,-1-1 0,1 0 0,-1-1 0,0 0 0,0-1 0,-1 0 42,0-1 0,-2-1 0,2 0 0,4-2-42,-9 2 0,4-1 0,2-1 0,0 0 0,-1 0 0,-3 0 0,0 1 0,-3 0 0,0 1 0,0-1 0,3-1 0,0 1 0,2-1 0,1 0 0,1 0 0,0 0 0,-1 0 0,-1 0 0,1 0 0,0 0 0,-1 0 0,-2 0 0,-2 1 0,0 0 0,-3 0 0,-2 1 0,2-1 0,2-1 0,0 1 0,3-2 0,1 0 0,0 0 0,-2 0 0,-4 0 14,7-3 1,-3 1 0,-2-2 0,0 0-15,3-2 0,-1-1 0,0 0 0,0-2-75,2-1 1,-1-1-1,0-1 1,1-1 74,0-2 0,1-1 0,0-1 0,0 0 0,-11 5 0,1-1 0,-1 0 0,1-1 0,-1 1 43,1-2 0,0 1 1,0-1-1,0-1 1,-1 1-44,0-1 0,0-1 0,0 1 0,-1-1 0,0 0 15,0 0 0,-1 0 0,0-1 0,-1 1 1,0-2-16,-1 1 0,-1 0 0,0-1 0,-1 1 0,0-1 0,8-7 0,0 0 0,-1-1 0,3-3-10,-11 8 0,3-4 0,0 0 1,-1-1-1,0 1 0,-3 1 10,8-7 0,-3 1 0,-1 0 0,2-3 0,-9 10 0,1-3 0,1-1 0,-1 1 0,-2-1 0,-3 3 161,4-9 0,-4 1 0,-1 1 0,-2-2-161,2-4 0,-1-1 0,-1-1 0,-1-1-56,-5 8 0,0-2 1,-1 0-1,-1-1 1,0-1 55,1-5 0,-1 0 0,0-2 0,-1 0 0,1-1-15,-3 7 1,0-1 0,0 0 0,0-1-1,-1 0 1,1-1 14,1-2 0,-1-1 0,1 0 0,-1-1 0,1 0 0,0 0 0,1-2 0,0 0 0,0-1 0,0 0 0,0 0 0,0 0 0,-3 8 0,0 0 0,0 0 0,0 0 0,1-1 0,-1 1 0,0-1-81,0 0 0,0-1 1,1 1-1,-1-1 0,1 0 1,-1 1-1,-1-1 81,1 0 0,-1 0 0,0 0 0,0 0 0,0 0 0,-1 0 0,1 0 0,-1 1 0,-1 0 0,1 0 0,0 0 0,-1 0 0,0 1 0,-1-1 0,3-5 0,-2 0 0,1 0 0,-1 0 0,0-2 0,-1-1 0,-2 8 0,-1-3 0,0-1 0,0 0 0,0 0 0,-1 0 0,-1 3 0,0 2 0,2-14 0,-1 4 0,-1 1 0,0-1 0,-2-2 21,0 2 1,0-3-1,0-2 1,-2 2-1,-1 2 1,-2 4-22,-1-3 0,-3 3 0,-2 3 0,0-1 0,-2 0 0,-2-1 0,-1 1 0,-1 0 0,-1 2 0,-2 0 0,-2-1 0,-3-2 0,0 7 0,-3-2 0,-2-1 0,-1-1 0,0 2 0,1 3 0,0 2 0,0 2 0,0 1 0,-1 0 0,-2-2 0,0-1 0,-3-2 0,0-1 0,-1 1 0,1 3 0,1 3 0,-6-4 0,1 5 0,1 1 0,-1 1 0,1 2 0,0 1 0,0 1 0,-1 1 0,-9-9 0,0 2 0,0 2 0,3 5 0,1 1 0,-1 1 236,4 5 0,-1 0 0,2 3-236,-13-11 0,2 3 564,5 5 0,1 1-564,7 5 0,-1 1 993,-3-2 1,1 2-994,-10-8 0,-5-3 2440,28 18-2440,4 5 1083,4 3-1083,3 5 717,1 0-717,6 0 0,0 0-360,4 0-270,0 2-1439,0 1 990,0 11-360,0-7-8392,0 12 8803,0-9 0,-3 8 0,-2 0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47:37.414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9429 7449 28581,'-30'-28'0,"-1"3"0,0 12 0,5 5 0,6 4 0,6 3 0,7-3 0,11 1 0,19-11 0,4-5 0,13-14 0,-17 0 0,-4-6 0,-5-3 0,-3-2-836,0 1 1,-6 0 835,-8 7 0,-9 7 0,-27 16 0,-19 33 0,21 4 0,0 8-614,-7 10 0,1 5 614,12-10 0,0 2 0,1 1 0,-1 2 0,2 2 0,1 0 0,1-1 0,2 0 0,1 1 0,4-1 0,1 0 0,3 0 0,-3 16 0,6 0 0,6-5 0,6-2-1216,6-4 0,6-2 1216,5-3 0,5-2 0,5-2 0,3-2 237,3-1 1,1-1-238,3 0 0,0-2 0,-1 0 0,-1 1 0,-2-2 0,-2 2 0,-4-1 0,-4 2 0,-5-2 0,-5 1 0,-5 0 0,-6 0 0,-7-1 0,-6 0 0,-6-1 0,-7-3 0,-7 1 0,-5-4 0,-7-2 0,-5-4 0,-4-5 0,-6-6 0,-3-10 0,-6-6 0,3-3-514,12-2 0,3-1 1,-2-4 513,0-1 0,-2-2 0,0-3 0,5-2 0,-1-5 0,5-3 0,1-7 0,9 2 0,1-4 0,1-4 0,1 0 0,3 2 0,1-2 0,3 0 0,2 0 0,1-4 0,1-1 0,0-3 0,2-2 0,3 0 0,5 4 0,2-16 0,7 2 0,6 1 0,3 1 0,6 1 0,4 2 0,4 0 0,5 3 0,4 2-281,6 2 0,6 3 0,2 3 281,-7 13 0,2 1 0,2 3 0,2 1 0,1 1 0,3 2 0,1 2 0,0 2-68,1 1 1,1 3-1,0 1 1,1 1-428,0 1 0,1 1 1,0 2-1,0 1-294,-1 2 1,0 0 0,0 2 0,-1 1-1670,0 0 0,0 2 1,0 0-1,-1 1 1979,14 0 0,-1 1 0,-1 1 0,-4 2 0,0 2 1,-1 0-1,-3 1 0,1 0 0,-1 0 0</inkml:trace>
  <inkml:trace contextRef="#ctx0" brushRef="#br0" timeOffset="217">10282 6651 24443,'0'-48'1019,"0"0"1,0 1-1,0 0-921,0 1 1,0 2-99,0 5 0,0 2 0,0-29 0,0 18 286,0 19-286,0 24 0,0 39 0,-1 10 0,0 13 0,-1 6-620,1-8 1,1 6 0,-1 2-1,0 2 1,0-1 619,0-9 0,-1 0 0,1 1 0,-1 1 0,1 0 0,0 2-310,0-2 0,0 2 0,0 1 1,1 0-1,-1-1 0,1-1 1,-1-2 309,0 8 0,0-3 0,1-1 0,-1 0 0,0 0-264,1 1 1,0-1 0,0 0 0,0 0 0,0 0 263,0-2 0,0 0 0,0 0 0,0 0 0,0-1-154,1-2 0,0 0 1,-1 0-1,1-1 1,0 0 18,0 9 0,1 0 0,-1-1 0,1-1-428,1-5 1,0 0 0,0-2 0,1-1-458,0 11 1,1-2 0,2-3 1019,-1-10 0,1-3 0,2-2 0,6 6 0,4-4 0,1-13 0,-1 0 0</inkml:trace>
  <inkml:trace contextRef="#ctx0" brushRef="#br0" timeOffset="619">11963 7109 25712,'24'0'0,"-12"25"735,-23 40-735,-2-25 0,-4 6 0,-1-1 0,-1-1 0,-2-1 0,1 0 0,-1-1 0,-1-1 0,1-4 0,-6 6 0,2-19 571,-7-56-571,18-31 0,9 3 0,6-6-387,4 19 1,3 1-1,1-2 387,4-4 0,1-1 0,2 0 0,2 0 0,2 1 0,1 0 0,1 3 0,1 0 0,2 2-687,0 6 1,1 1 0,2 4 686,12-9 0,3 8 0,0 8 0,4 15-142,-6 21 1,3 13 0,-3 12 141,-11 9 0,-4 14 0,-2 6 0,-1 2 0,-1-4-407,4 1 0,0-3 0,-3 2 0,-2 6 407,-7-6 0,-1 5 0,-1 4 0,-3-2 0,-2-2 0,-4-6 0,-3 0 0,-3-6 0,-3-1 0,-1 0 0,-1-1 0,-1-1 0,-2 0 0,-2-2 0,-5 13 0,-4-2 0,-3-2 0,-1-4 0,-3-2 0,-3-3 0,-1-3 0,-2-3 0,-5-4-101,-1-7 0,-5-2 0,-1-2 0,1-4 101,-1 0 0,1-3 0,-4-7 213,-5-6 0,-5-5 0,-1-6 0,8-10-213,10-11 0,5-9 0,3-5 0,0 1 0,-1-1 0,0-1 0,2-3 0,4-3-241,2-10 1,4-5 0,3-1 0,4 2-30,5 10 0,3 0 0,2 1 1,0 0-136,0-1 0,1 1 0,1-1 1,1 1-260,-1-13 0,2 1 0,1 2-206,0 5 1,2 1 0,-2 2 904,0 6 0,0 1 1,-1 2-1,0-11 1,-1 3-1,-3 6 0,0 1 1</inkml:trace>
  <inkml:trace contextRef="#ctx0" brushRef="#br0" timeOffset="823">10749 6712 20157,'-49'-10'689,"1"0"1,1 0 0,0 0-690,-1 0 0,2-1 0,4 2 0,2 0 1189,6 2 1,1-1-1190,-19-4 1115,23 2-1115,26-3 0,45-2 0,24 1 0,-24 5 0,2 0 0,4-1-506,8 0 0,7-1 1,2 0-1,-1 1 506,-1 1 0,0 0 0,0 1 0,1 0 0,-7 2 0,1-1 0,1 1 0,-1 0 0,1 1-159,2 0 1,0 0-1,0 1 1,0 1 0,0-1 158,-2 1 0,1 0 0,-1 1 0,2-1 0,1 2-521,-1-1 1,2 1 0,1 0 0,0 1 0,-2-1 0,-3 1-20,7 0 1,-4-1-1,0 2 1,1-1-204,-6 1 0,2 1 1,0-1-1,-3 1 1,-7-1 742,0-1 0,-5 0 0,-3 2 0,9 4 0,-3 1 0,-7-3 0,0 1 0</inkml:trace>
  <inkml:trace contextRef="#ctx0" brushRef="#br0" timeOffset="2689">22407 7012 24623,'-2'-33'1529,"-1"0"0,-2-28-1349,-5 12 0,2 14 180,-2 14-180,-11 50-180,0 30-733,9-14 1,-2 10-1,0 3 1,1-2 732,-1 8 0,1-2 0,-1 4 0,2-11 0,0 4 0,-1 2 0,1-1 0,0-3 0,-1 1 0,1-1 0,0-1 0,0 0 0,0 0 0,1 1 0,0 0 0,0-1 0,0-2 0,1-1 0,0 0 0,0-1 0,-1 13 0,1-1 0,1-2-120,2-7 0,2-2 0,0-1-645,-1 16 1,3-4-226,3-13 1,3-3 978,6-9 0,3-7 0,15-5 0,15-20 0</inkml:trace>
  <inkml:trace contextRef="#ctx0" brushRef="#br0" timeOffset="2972">22314 7444 22314,'-9'-54'485,"0"-1"1,0 0 0,1 4 0,-1 0 0,2 1-351,0-16 0,1 2-1215,0 7 1,3 3 1304,7 8 0,4 3-135,2 6 0,5 5 14,8 7 1,7 6-105,5 8 0,5 7 0,7 11 0,2 8 0,6 9 0,0 9-11,-17-6 0,-1 4 0,-1 3 11,0 3 0,-1 2 0,-3 2 0,-1 2 0,-2 1 0,-3 2 0,-2-1 0,-2 1 0,-3 1 0,-2-4 0,-2 0 0,-5 3 0,-5 14 0,-7 4 0,-2-7 0,-1-7 0,-4-4 0,-10 19 0,-8-15 435,-16-37-435,-2-24 0,16-13 0,3-7 0,6 4 0,3-3 436,-2-14 0,5-1-436,8 8 0,5 0 0,5-1 0,3 0-720,3-1 1,3 1-271,5 2 1,4 1-495,5-1 0,3 3 1484,4 4 0,4 2 0,2 3 0,3 2 0,2 3 0,0 1 0</inkml:trace>
  <inkml:trace contextRef="#ctx0" brushRef="#br0" timeOffset="3168">23849 7083 26332,'-4'-22'2249,"-4"3"-2249,-8 6 0,-18 36 0,7 20-711,7 0 0,3 7 711,4 7 0,3 3-899,3-13 0,0 2 1,1 1 898,0 4 0,2 0 0,0 1 0,0 1 0,2 1 0,-1-2-364,2 0 1,0-2-1,0 0 364,1-3 0,0 0 0,0-2-270,0 17 1,0-3-766,0-8 1,0-1 878,0-3 0,0-5 0,-6 3 0,0-10 0</inkml:trace>
  <inkml:trace contextRef="#ctx0" brushRef="#br0" timeOffset="3308">23642 6326 19849,'-12'-61'108,"-1"1"0,1-1 0,1 6 0,0 1 0,0 2 1157,-5-12 1,0 4-1266,4 13 0,-1 3 959,-7-14-2758,10 45-989,11 38 2788,4 8 0,3 6 0,6 8 0,2 3 0,2 5 0,0 0 0</inkml:trace>
  <inkml:trace contextRef="#ctx0" brushRef="#br0" timeOffset="3580">25400 6824 27466,'9'-36'179,"-1"-1"1,-1 1 0,-2 0-225,-2 0 0,-3 1 378,-5-29-198,-4 23 0,-3 1-135,-15-14 0,6 20 0,-5 5 0,-25 3 0,-12 16-826,26 14 0,-1 7 826,-3 4 0,0 10 0,0 12 0,-2 9 0,4 6-494,9-4 0,2 5 0,2 3 0,0-1 494,0 1 0,-1 0 0,2 1 0,4 2-539,3 4 0,3 3 0,3-1 0,4-4 539,4 2 0,4-4 0,4 0 0,2-1 0,3 0 0,4-1-485,2-2 0,4-1 0,4-2 305,2-3 0,5-2 0,2-3-610,4-4 1,3-2 0,2-4-171,3-4 1,1-3-1,3-5 935,1-4 0,2-5 0,1-3 0,2-6 0,0-4 0,1-2 0,0-5 0,1 1 0,0-1 0</inkml:trace>
  <inkml:trace contextRef="#ctx0" brushRef="#br0" timeOffset="3897">26371 6895 21828,'-3'-41'839,"0"-1"1,-1 7-1,-4 4-569,-13-2 461,3 70 0,2 21-731,11-25 0,4 2-96,-2 15 0,2 7 1,7-7 5,13-7 0,7-7-45,3-2 0,3-4-180,5-6 0,3-7-45,1-4 1,2-11 119,-2-12 0,2-9 0,-3-3 195,5-10 0,-3-6-593,-6-1 0,0-5 1,-7-1 757,-10 2 0,-5-2 0,-4-1 119,-1-4 1,-4-2 0,-2 0-486,-3-2 0,-4-1 0,-3 1 546,-2-1 0,-3 2 0,-9 0-255,-6 7 0,-8-1 0,-3 4 0,0 4-254,-3 3 0,-2 6 0,-4 3 209,0 5 0,-6 1 0,0 6 0,3 8-198,-6 14 1,2 10-1,2 7 198,-2 7 0,1 7 0,3 5-44,12-4 0,2 4 0,2 3 0,2 2 44,0 4 0,2 4 0,2 2 0,4 1 0,5-8 0,1 1 0,3 2 0,1 0 0,2 0 0,1 1 0,3 0 0,1 1 0,1 0 0,3 0 0,2 0 0,1 1 0,3-1 0,1 0 0,2-1 11,1-1 0,0-2 0,3 0 0,5 1 0,7 3-441,3-8 0,8 3 0,4 2 1,4 1-1,2-1 0,1 0 1,-1-2-1,-4-3 0,-3-4 404,3 6 1,-3-4-1,-1-4 1,2 2 0,5 2-1,-1-3 1,5 3-1,3 3 1,2 0 0,0-1-1,-3-4 1,-3-6 0,-6-6-1,4-5 1,1-1-1,-1 1 1</inkml:trace>
  <inkml:trace contextRef="#ctx0" brushRef="#br0" timeOffset="4743">20755 10422 19130,'-64'9'251,"0"0"1,0 0 0,1 0 0,17-4 0,6-2 314,-12-2 1,21-4-567,55-7 0,31-3 0,4 0 0,-12 3 0,3-1 0,2 1 0,1 0-87,-2 0 0,1 1 0,2 0 0,1 0 1,1 0 86,-1 1 0,0 1 0,2-1 0,1 1 0,0 0 0,2 1-28,-3-1 0,0 1 0,2 0 0,0 1 1,1-1-1,1 0 0,1 1 28,-3 0 0,0 0 0,2 0 0,0 0 0,0 0 0,2 1 0,-1-1 0,1 1 0,-3 0 0,-2 0 0,1 0 0,1 0 0,0 0 0,2 1 0,1-1 0,2 1 0,3 0 0,-10 0 0,3 1 0,2-1 0,2 1 0,1 0 0,1 0 0,0 0 0,1 0 0,0 0 0,0 0 0,-2 1 0,0-1 0,-2 0 0,-1 0-46,6 1 0,-2-1 0,-2 0 0,0 0 1,-1 1-1,0-1 0,0 1 0,2-1 0,0 1 1,1 0-1,3 1 46,-10-1 0,0 1 0,1-1 0,0 0 0,0 1 0,1-1 0,1 1 0,0 0 0,2 0 0,0 1 0,1 0 0,1 0 0,1 1 0,2 1 0,0-1 0,-10 1 0,1 1 0,2 0 0,2 0 0,2 1 0,0 0 0,2 0 0,0 1 0,1 0 0,0 0 0,1 0 0,-1 1 0,0-1 0,-1 1 0,0-1 0,-2 1 0,-1-1 0,-1 0 0,-1 0 0,-3 0 0,-2-1 0,-2 1 0,-3-2 0,19 3 0,-5-1 0,-4-1 0,-3 1 0,-2-1 0,-1 0 0,1 1 0,1-1 0,2 1 0,4 1 0,4 0 0,-11-1 0,4 0 0,3 1 0,3 1 0,3-1 0,2 1 0,1 0 0,0 1 0,1-1 0,-2 0 0,0 1 0,-2-1 0,-3-1 0,-3 1 0,-3-1 0,-5 0 0,-5-1 0,-5 0 0,-6-1 0,25 3 0,-14 0 0,-6-2 0,0-1 233,7 0 1,-2-2-1,-4-2-233,8-2 0,-5-6 680,-13-4 1,-6-11-681,-11-26 0,-9-18 0,-2-5 0,-3 20 0,-2-4 0,0-1 0,-1-3 0,0 0 0,1 1 0,-2-1 0,1-2 0,0-1 0,-1 0 0,1-2 0,0 5 0,0-2 0,0-1 0,0-1 0,0 1 0,1 0 0,1 2 0,-1 2 0,2 1 0,-1 1 0,1 0 0,1-1 0,-1 0 0,1-2 0,1-4 0,0-2 0,1 0 0,0-1 0,0 0 0,1 0 0,-1-1-131,0 5 0,1 0 0,-1 0 0,1-1 1,0 0-1,0 0 0,0-1 0,0 1 131,0 5 0,-1-1 0,1 1 0,0-1 0,0 0 0,0 0 0,0 0 0,0 0 0,0 0-113,0-1 0,1 1 1,-1 0-1,1-1 0,-1 0 1,1 1-1,0 0 1,-1-1-1,1 1 113,1-7 0,-1 1 0,1-1 0,0 1 0,0-1 0,0 1 0,-1 0 0,1 1 0,-1 1 0,0 1 0,0 0 0,-1 1 0,1-1 0,0 1 0,-1 1 0,1 0 0,0-5 0,0 2 0,0 1 0,0-1 0,0 1 0,-1-2 0,1 0 0,-2 2 0,1-3 0,0 0 0,0 0 0,-1 0 0,0 1 0,-1 3 0,0 2 0,0-2 0,0 4 0,-1 1 0,-1 1 0,1 0 0,-1-3 0,0-5 0,1-3 0,-1-1 0,0 2 0,-3 3 0,-1 5 0,-3 0 0,-2 6 0,-2 2 0,-2 0 139,-5-13 1,-4 2-1,-5 2-139,-3 3 0,-4 2 0,-12 3 0,-4 13 0,-11 0 0,-5 3 0,-3 3 0,3 2 0,5 4 0,0 3 0,-2 2 0,-1 1 0,-5 0 0,9 4 0,-3 1 0,-2 0 0,-1 0 0,-2 1 0,0 2 0,0 0 0,2 3 0,-5 0 0,0 3 0,0 1 0,0 1 0,-1 1 0,0 0 0,-2 0 0,5 0 0,2 0 0,-1 1 0,-1 0 0,-1 0 0,-4 0 0,-3 2 0,-6-1 0,22 1 0,-4 1 0,-3-1 0,-3 1 0,-1 1 0,-3-1 0,-1 1 0,-1 0 0,-1 0 0,-1 0 0,1 1 0,0-1 0,1 0 0,1 1 0,1-1 0,2 0 0,3 0 0,2 0 0,-10 0 0,3 1 0,3-1 0,1 0 0,1 0 0,1 0 0,0 1 0,-1-1 0,-2 0 0,-1 1 0,-2 0 0,-4 0-21,15 0 0,-3-1 0,-1 1 0,-2-1 0,-1 1 0,-2 0 0,0 0 0,-2 0 1,1 0-1,-1 1 0,0-1 0,1 0 0,1 0 0,0 1 0,2-1 0,1 0 1,2 1-1,1-1 0,3 0 0,3 0 21,-21 2 0,3 0 0,4 0 0,1-1 0,3 1 0,0 0 0,1 0 0,1 0 0,-2 0 0,0 0 0,0-1 0,0 1 0,1 0 0,0-1 0,0 1 0,0 0 0,0-1 0,1 1 0,0 0 0,0-1 0,-3 1 0,1 0 0,-1 0 0,1 0 0,0 0 0,1 0 0,0 0 0,0 0 0,1-1 0,-3 1 0,0-1 0,0 1 0,1-1 0,0 0 0,1 0 0,1 0 0,0-1 0,-3 1 0,1 0 0,1 0 0,0 0 0,1 0 0,1-1 0,1 0 0,-3 1 0,0-1 0,2 0 0,1-1 0,1 1 0,1-1 0,-3 0 0,2-1 0,0 0 0,3 0 0,1 0 201,-3 0 1,3 0 0,1-1-1,0 0-201,-13 0 0,1-1 0,7-1 0,4 1 0,5 0 0,-2 0 0,17 7 1414,42 13-1414,16 2 0,28 13 0,-2 0 0,-18 4 0,-3 8 577,-7 0 1,-5 9-578,-7-4 0,-2 9 0,-2 6 0,-2 1 0,-1-4 0,-3-8 0,0-3 0,-2 1 0,-2 4 0,0 6 0,0-12 0,-1 4 0,0 4 0,-2 3 0,1 3 0,-2 0 0,1 1 0,-1-1 0,1-1 0,-1-3 0,1-2-192,-1 5 1,0-3-1,0-3 1,-1 0-1,1 1 1,-1 2 0,-1 5-1,0 6 192,2-19 0,0 4 0,0 3 0,-2 3 0,1 3 0,-1 1 0,0 2 0,0 1 0,0 1 0,0 0 0,-1-1 0,1 0 0,1-1 0,-1-2 0,1-2 0,0-2 0,1-3 0,1-4-129,-2 14 0,0-4 0,2-4 0,-1-2 0,1-1 0,0-1 1,0 1-1,0 1 0,0 4 0,-1 3 129,2-9 0,-2 3 0,1 2 0,-1 2 0,0 2 0,0 1 0,0 0 0,0 0 0,0-1 0,1-1 0,0-2 0,1-2 0,1-2 0,0-3 0,1-5-80,-1 19 1,2-6 0,1-3 0,1-3 0,0-2 0,0 1 0,1 1 79,-1 6 0,0-2 0,0 0 0,1 1 0,2 1 0,1 2-135,2-4 0,1 3 0,1 3 0,1 0 0,1-1 0,-1-1 0,1-4 1,-1-5-406,1 5 0,-1-5 0,1-3 1,0 0-1,2 3 567,2 4 0,0 5 0,1 2 0,2-4 0,0-6 0,0-12 0,12 6 0,1-12 1,1-6-1,-1-1 0</inkml:trace>
  <inkml:trace contextRef="#ctx0" brushRef="#br0" timeOffset="6128">14079 2921 27052,'6'-36'1529,"-2"17"-1765,-4 25 0,0 11 0,-1 10 0,-1 9 0,-1 9 0,0 7 1,-1 8-1,0 6 0,-1 5 0,0 4 0,0 5 0,-1 2 1,0 2-1,1 2 0,-2 0 0,1 0 0,0-1 0,1-2 1,-1-2-1,0-4 0,1-5 0,0-4 0,1-7 0,0-6 236,-1 17 0,0-7 0,1-5 0,-1-2 0,1-3 0,0 1 0,-1 0 0,1 2 0,-1 5 0,0 4 0,0 7-38,1-23 1,0 4 0,0 2 0,0 3 0,-1 3 0,1 2 0,-1 2 0,0 2-1,0 1 1,0 2 0,0 1 0,0 1 0,0 0 0,0 0 0,0 1 0,0-1-1,0 1 1,0-2 0,0 0 0,0-2 0,0-1 0,0-1 0,0-2 0,1-3-1,-1-2 1,1-2 0,0-3 0,0-3 0,0-4 37,-2 30 0,1-6 0,-1-5 0,1-4 0,0-3 0,0-1 0,0-1 0,1 0 0,-1 2 0,0 2-44,1 0 0,-1-1 0,0 0 0,1 0 0,-1 0 0,1 1 0,0 0 0,0 1 0,0 2 0,0 1 44,1-6 0,0 3 0,1 0 0,-1 2 0,0 1 0,1 1 0,-1-1 0,1 1 0,0-2 0,0 0 0,0-2 0,0-1 0,1-2-102,-1 3 1,0-3-1,1-1 1,0-1 0,0 0-1,-1-1 1,2 0 0,-1 1-1,0 1 1,1 1 101,0 3 0,-1 2 0,1 2 0,0 0 0,1 1 0,-1-1 0,1 0 0,-1-2 0,1-2 0,0-4 0,1-2 0,0 5 0,0-3 0,1-3 0,-1-1 0,1-2 0,0-1 0,1 1 0,0 5 0,0-2 0,0 0 0,1-1 0,-1-2 0,1 0 94,0 3 1,0-3 0,1 0 0,0 0 0,0-1-95,2 1 0,0 1 0,0-1 0,0-2 0,0-4 0,2 7 0,0-4 0,-1-1 0,2 1 0,0 0 0,-3-10 0,-2 3 1249,-14-30-1249,-15-20 1868,-15-18-1868,-5 0 0,-5 1 0,6 4 0,-3 1 596,1 3 0,-3 0 0,0 4-596,-18 1 0,0 5 0,17 0 0,-2 1 0,-8 3-200,9 1 1,-7 2 0,-5 1-1,-2 1 1,-1 0 0,3 0 0,5-1 199,-5 0 0,4 0 0,2-1 0,-3 1 0,-5 1 0,6 0 0,-4 0 0,-3 0 0,-2 1 0,1 0 0,0 0 0,3 0 0,4-1-400,-10 2 0,5-1 1,2 1-1,-2 0 1,-5 1 399,8-1 0,-3 1 0,-2 1 0,-2-1 0,-1 1 0,2 0 0,0 0 0,4 0-191,1 0 0,2-1 0,2 0 0,0 1 0,-1 0 0,-1 0 0,-2 1 191,2 0 0,-1 0 0,-3 0 0,0 1 0,-1 0 0,1 0 0,1 0 0,2 0 0,3 0-109,-11 3 1,2 0 0,2-1 0,2 1 0,-1 1 0,0-1 108,-1 1 0,0 1 0,0-1 0,1 1 0,-1 0 0,1 1 0,1-1 0,1 0 0,-1 1 0,1-1 0,0 1 0,0 0 0,3-1 0,1 0 0,1 0 0,-2 1 0,-1 0 0,-4 0 0,6-1 0,-4 0 0,-3 2 0,-1-1 0,0 1 0,0-1 0,2 0 0,3-2 0,3 0 0,-2 0 0,3-1 0,3-1 0,1 0 0,-2 0 0,-4 1 39,2-1 1,-3 2 0,-2 0-1,-1 0 1,0 0 0,2-2-1,4-1 1,4-2-40,-15-1 0,6-2 0,2-2 0,2-1 196,-12 0 0,3-2 0,1-2-196,3 0 0,1-2 0,5-4 0,-7-8 0,11-7 0,23-4 0,7-6 0,3-10 0,3-4 463,3-10 0,3-9-463,4 17 0,2-6 0,1-4 0,0 0 0,-1 3 138,0-8 1,0 2-1,0-1 1,-1-5-139,2 7 0,-1-5 0,0-1 0,0-2 0,0 2 0,-1 1-99,1 6 0,0 2 0,-1 1 0,1-1 0,-1-4 0,-1-3 99,1 7 0,0-4 0,-1-2 0,1-2 0,-1-2 0,0 0 0,0-1 0,0 1 0,0 2 0,1 2-85,-1 1 0,1 2 0,1 1 0,-1 0 0,0 1 0,0-1 0,1-2 0,-1-1 0,-1-2 85,2 4 0,-1-2 0,-1-1 0,1-3 0,0 1 0,0-2 0,-1 1 0,1-1 0,0 2 0,0 1 0,0 1 0,1 2-82,-1-8 1,1 3-1,-1 0 1,1 2-1,0 0 1,1 0-1,-1 0 1,0 1 0,0-2 81,1 0 0,-1 1 0,1 0 0,-1 0 0,1-1 0,-1 0 0,1-1 0,0-2 0,0-1-25,0 7 1,0-1-1,1-1 1,-1-1 0,1 0-1,-1-1 1,1-1-1,0-2 1,0 0 0,-1-1-1,2-1 1,-1-1 24,0 10 0,1-2 0,0-1 0,0-2 0,0-1 0,0-1 0,1 0 0,-1-1 0,0 1 0,1-1 0,-1 1 0,0 0 0,1 1 0,-1 1 0,1 2 0,-1 1 0,0 1 0,0-9 0,1 3 0,-1 0 0,0 2 0,0 1 0,0 1 0,0-1 0,0 1 0,1-1 0,-1 0 0,1-1 0,-1-2 0,1 3 0,0-2 0,0-2 0,-1-2 0,1-1 0,1 1 0,-1 0 0,0 1 0,0 2 0,0 2 0,0 4 0,0 3 0,1 4 0,-1 6 43,0-18 1,0 8 0,1 6-1,-1 2 1,0-1-44,1-11 0,-1 2 0,0 2 0,-1 1 250,2-9 1,-1 2 0,-1 1-251,0-3 0,-2 1 0,0 5 0,1 2 0,-1 4 0,-1-5 0,0 7 0,-3 15 0,6 13 1495,-7 15-1495,7 12 2236,-2 9-2236,12 12 0,20 3 0,3-12 0,6-2 188,21-2 1,9-5-189,-21-3 0,2-2 0,4-1 0,1-2-356,-1 0 1,2-1 0,2-2 0,2 0 0,1 0 355,-1-1 0,1 0 0,1-1 0,2-1 0,1 0 0,1 0-254,-4 0 1,2 0 0,0-1 0,1 0 0,1 0 0,1 0 0,0-1 253,-4 1 0,1 0 0,1 0 0,0-1 0,1 0 0,0 1 0,0-1 0,1 0-132,-5 1 0,-1 0 1,0 0-1,0 0 0,1 0 1,2 0-1,0-1 0,3 1 1,1-1 131,-7 2 0,3-1 0,1 0 0,2 0 0,2 0 0,0 0 0,0 0 0,1 0 0,-1 0 0,-1 0 0,-1 1 0,-2 0 0,-1 0-35,6 0 1,-3 0-1,0 0 1,-2 0-1,0 1 1,-1 0-1,2-1 1,0 1-1,1 0 1,3-1 34,-8 2 0,3-1 0,1 0 0,1 0 0,1 0 0,1 0 0,-1 0 0,0 0 0,-1 1 0,-2 0 0,-1 0 0,-2 1 0,-2 0 0,6 0 0,-2 0 0,-2 1 0,-2 1 0,-1-1 0,0 1 0,-1 1 0,1-1 0,0 0 0,4 0 0,1 1 0,-1-1 0,-1 1 0,1 0 0,-1 0 0,-1 0 0,0 1 0,5-1 0,0 1 0,-1 0 0,-1 0 0,0 1 0,0 0 0,-1-1 0,5 1 0,0 0 0,0 0 0,-2 0 0,0 1 0,0 0 0,-6 0 0,0 1 0,0 0 0,-1 1 0,-1-1 0,0 1 0,5-1 0,0 1 0,-1-1 0,-1 1 0,-1 0 75,8 0 1,-1 0 0,-2 0 0,-1 1-76,-7-2 0,-1 1 0,-1 0 0,-2-1 0,8 0 0,-1-2 0,-1 1 288,1 0 1,1 0 0,-5 0-289,0 0 0,-3 0 0,10 2 0,-6-4 1055,-12-9-3214,-20-10 2159,-28-16 0,-10-7 0,0 7 0,-3-1 0,-5-20 0,-1-1 0</inkml:trace>
  <inkml:trace contextRef="#ctx0" brushRef="#br0" timeOffset="11054">17624 13355 23184,'-21'-53'1889,"1"-3"-1709,0-1 89,-2 1 136,6 20 0,-2 1-135,-12-16-135,9 19 0,-2 1 134,-17-5 1,-13 3-1631,-8 10 1631,24 13 0,-3 3-180,-2 2 0,-1 2-90,-6-1 0,-2 3 0,-4 6 0,-1 4 0,-6 0 0,0 3-359,17 1 0,-1 2 0,0 2 359,-1 2 0,-1 1 0,-3 5 0,-3 5 0,-3 6 0,-1 1 0,3 0-442,9-6 1,3 0 0,0 1 0,-2 2 441,0 0 0,-1 2 0,-1 2 0,0 1 0,1 1 0,1 3 0,0 2 0,1 1 0,1-1 0,2-1 0,0 0 0,3-1 0,0 1 0,-1 5 0,1 0 0,-1 5 0,-2 3 0,2 1 0,3-2 0,4-4-463,3 1 1,4-4-1,2 1 1,0 2 462,0 0 0,0 4 0,0 0 0,3 0 0,3-4 0,1 15 0,6-4 0,1 0-282,3 1 0,3 0 0,2-1 282,3 1 0,4 0 0,2-1-56,4-2 0,3 1 0,3-2 56,3 0 0,4 0 0,2-2 0,4-1 0,4-1 0,2-1 0,-6-15 0,2 0 0,1-1 0,2-1 0,4 0 0,0-1 0,3-1 0,1-2-43,3 2 0,2-2 0,2-1 0,1-1 43,4-1 0,1 0 0,2-2 0,0-1 0,-8-5 0,1 0 0,0-1 0,2-1 0,0-1 0,1 1 0,0-2 0,2-1 0,2 1 0,3-1 0,-2-2 0,4-1 0,2 1 0,1-1 0,1 0 0,-2-1 0,-3-1 0,-2-1 0,-1-1 0,-2-1 0,0 0 0,2 0 0,2-1 0,-6-1 0,3 1 0,1-1 0,1 0 0,0-1 0,-1-1 0,-2 0 0,-3-2-56,12-1 1,-3 0-1,-2-3 1,0-2-1,4-2 56,-7-3 0,2-2 0,2-2 0,1-1 0,-1-1 0,-3-1 0,-2-1-28,7-2 0,-3-1 1,-2-2-1,0-1 1,3-3 27,-10 2 0,3-1 0,1-2 0,0-1 0,-2-1 0,-2-1 0,-5-1 0,3-6 0,-4-1 0,-3-2 0,-2-1 0,0-1 0,0-2 0,0-2 0,-2-1 0,-2-1 0,-1-1 0,-1-1 0,-1-1 0,-2-1 0,-2-1 0,-1 0 0,-2-2 0,-1-1 0,-2-1 0,-2 0 0,-2-1-18,-1 0 1,-3 0 0,-1-1-1,-1-1 1,-3 0 17,-2 0 0,-2 0 0,-2-1 0,-2 0 0,-2 1 0,-1-2 0,-3 1 0,-1-1 0,-2 1 0,-2 0 0,-3-1 0,-1-1 0,-2 1 0,-2 0 0,-1 1 0,-2-2 0,-2 1 0,-1 0 0,-1 0 0,-2 0 0,-1 0 0,-1-1 0,-2 1 0,-1 1 0,-1 0 0,-1 0 0,-1 1 0,-1 0 0,-1 1 0,-1 1 0,0 0 0,-1 1 0,-1 0 0,-1 1 0,-1 1 33,1 3 1,1 0-1,-2 1 1,-3 0 0,-3 1-34,3 6 0,-3 0 0,-2 0 0,-2 1 0,0 0 0,1 3 0,1 2 0,-7-4 0,2 4 0,0 2 0,-1 1 0,-4-1 0,9 6 0,-3-1 0,0 0 0,-2 1 0,0 2 0,-2 4 0,0 4-283,-1 5 0,-1 4 1,-2 3-1,0 3 0,0 1 1,2 1-1,2 0-203,-9 1 0,3 1 1,1 2-1,-2 1 0,-1 3 486,7-1 0,-3 1 0,-1 2 0,0 0 0,1 2 0,3 1 0,3 1 0,-4 4 0,4 3 0,1 1 0,2 1 0,-1 0 0,0 1 0,0 0 0,0 0 0,0 0 0,1 0 0</inkml:trace>
  <inkml:trace contextRef="#ctx0" brushRef="#br0" timeOffset="11486">16036 14274 25343,'-43'-2'1259,"6"-1"-1259,11 3-90,13 0-1619,6 0-360,27 0 2069,6-4 0,32 3 0,5-4 0</inkml:trace>
  <inkml:trace contextRef="#ctx0" brushRef="#br0" timeOffset="11626">17234 14010 27951,'0'-56'-3508,"3"3"1799,6 7-360,9 1 2069,6 1 0,11-1 0,2-1 0</inkml:trace>
  <inkml:trace contextRef="#ctx0" brushRef="#br0" timeOffset="11785">18013 13604 24983,'14'-3'-3328,"5"1"989,5 2 2339,7 0 0,5 0 0,3 0 0</inkml:trace>
  <inkml:trace contextRef="#ctx0" brushRef="#br0" timeOffset="11901">18444 13914 22194,'-7'40'2429,"-2"-1"-2339,-9-1-180,-1-5-270,1 0-719,1-3-1260,9-2 2339,2 0 0,10 0 0,1 0 0</inkml:trace>
  <inkml:trace contextRef="#ctx0" brushRef="#br0" timeOffset="12058">18614 14961 20010,'-32'26'1709,"0"-4"-378,3-7-1961,2 0 35,7-4-1564,2 1 2234,2 1 1,3 4-1,2 4 1</inkml:trace>
  <inkml:trace contextRef="#ctx0" brushRef="#br0" timeOffset="12187">18241 15748 24083,'-47'31'1529,"4"-5"-1619,5-13-359,7-6-541,7-10-809,6-6-8032,5-9 9163,7-11 0,3-2 0,3-1 0</inkml:trace>
  <inkml:trace contextRef="#ctx0" brushRef="#br0" timeOffset="12308">17697 15718 21655,'-63'13'1709,"5"-5"-1889,8 1 180,-11-8 0,29 3 0,-9-4 0</inkml:trace>
  <inkml:trace contextRef="#ctx0" brushRef="#br0" timeOffset="12448">16653 15636 23993,'-46'-16'-510,"0"0"1,3-2-1,3 0-300,4 1 1,3-2-406,4-1 1,3 0 1214,-15-18 0,15-1 0,6 1 0</inkml:trace>
  <inkml:trace contextRef="#ctx0" brushRef="#br0" timeOffset="12592">16267 14778 25702,'-45'-44'90,"5"1"-629,11 3-1,13 1-450,19 6-1168,18 3 2158,21 2 0,21 7 0,-26 10 0,0 0 0</inkml:trace>
  <inkml:trace contextRef="#ctx0" brushRef="#br0" timeOffset="12731">17364 14605 24803,'-12'-20'90,"1"-3"-810,5-8-359,2-4-990,10-1 2069,6-4 0,14 8 0,7 0 0</inkml:trace>
  <inkml:trace contextRef="#ctx0" brushRef="#br0" timeOffset="12864">17859 14605 23454,'-20'16'1439,"1"-6"-1889,3-6-629,4-4-1260,6 0 2339,4 0 0,11 9 0,4 3 0</inkml:trace>
  <inkml:trace contextRef="#ctx0" brushRef="#br0" timeOffset="13015">17985 15413 24083,'-47'0'630,"2"0"-1170,7-7-629,3-6 1169,-6-24 0,14 6 0,-8-13 0</inkml:trace>
  <inkml:trace contextRef="#ctx0" brushRef="#br0" timeOffset="14380">11183 11622 20485,'-22'-3'3149,"1"-4"-2790,1 1 91,2-4 0,4 2 89,5 1 361,0 2-180,8 0-451,-2 2 91,3 1 90,0 6-90,5 9-315,12 24 0,5 8-45,-4-12 0,4 4-557,4 6 1,6 9 0,5 5 0,1 1 0,0-5 556,-2-5 0,1-3 0,2-1 0,1 2 0,4 3-309,-6-6 0,3 3 0,2 1 0,2 2 0,0-1 1,0 0-1,0-3 0,-2-2 309,5 4 0,-1-4 0,-1 0 0,1-2 0,2 0 0,4 2 0,-4-5 0,4 1 0,2 1 0,1 0 0,0-1 0,-1-1 0,-2-3 0,-4-2-331,7 3 1,-5-3-1,-1-2 1,1-1 0,3 2 330,1 0 0,2 1 0,2 0 0,-1 0 0,-2-2 0,-3-3-218,4 2 0,-4-4 0,-1 0 1,-1-2 217,-1-1 0,-1-1 0,-1-1 0,0 0-68,12 3 1,-2 0 0,-1-1 67,-6-3 0,0-1 0,1 0 0,10 1 0,2 1 0,-3-3 252,3 2 0,-2-1-252,-11-4 0,0-1 0,-5-2 0,-6 0 0,-5-3 1246,26 1-1246,-18 2 0,-11-11 1419,-10 3-1419,-6-4 2690,-6 0-3319,-4-9 1537,-4-2-1807,-6-12 129,4-2-2019,-4-26 541,4 6 2248,0-19 0,0 15 0,0 1 0</inkml:trace>
  <inkml:trace contextRef="#ctx0" brushRef="#br0" timeOffset="14805">14542 13350 22554,'-23'-8'1889,"3"0"-1709,3 5 0,9 1-90,8 2 0,36 16-90,5-3-45,-5 0 0,3 1-254,-3-3 0,1-2 254,5 2 0,0-1 45,1 0 0,0 0-45,-1 0 1,-1 0 44,-3 1 0,-1-1 89,27 8 1,-12-7 90,-15 2 90,-13-2 540,-25 36-540,-20 1-136,-1-8 1,-4 2-1380,-6-1 1,-2-1 1334,-5 6 0,-1 1-31,11-14 1,0 1 0,-1 0 0,0 0 0,-1 0 0,1 0-30,-1 0 0,0 0 0,1 0-760,-14 14 0,0-2 775,4-3 0,1-2-218,3-4 1,1-2 172,6-6 0,1-3 0,-20 17 90,13-12 320,9-15-410,9-10 2191,9-47-2191,10-10 0,2 5 0,1-5-112,2-1 0,2-1 112,1-6 0,0-1 0,1-3 0,1-2-353,-2 7 1,0-3 0,0 3 262,0-8 0,0 2 0,-3 11 0,0-1 1,-2 5-271,-1 3 0,-2 3-1034,-1-7 0,0 3-1365,1-12 2759,0-1 0,4 44 0,0 7 0</inkml:trace>
  <inkml:trace contextRef="#ctx0" brushRef="#br0" timeOffset="15848">24604 10895 22284,'12'-36'2609,"0"1"-2339,-1 1-1,-3 4-89,-2 7 90,-4 3-90,0 7-90,-2 3-90,0 5 0,0 3 90,0 2 0,0 13-45,-10 16 0,-5 7-45,0 0 0,-2 4-663,-3 1 0,-2 3 0,-2 0 663,0-2 0,-1-1 0,-1 1 0,-4 5 0,-1 1 0,-2 1 0,-1 2 0,-1 1 0,-3 3 0,4-7 0,-3 4 0,-1 2 0,0-1 0,1-3-484,0 1 1,1-3-1,-2 0 1,-4 4 483,6-7 0,-5 3 0,-2 2 0,-1 0 0,-1 0 0,3-3 0,2-5-516,-9 8 0,3-5 1,0-2-1,-3 3 516,8-9 0,-3 2 0,0 0 0,-1-1 0,1-1 0,1-3 0,-7 4 0,2-4 0,0-1 0,-1-1-278,0 1 0,-2-1 0,1-1 0,-1 0 278,0-1 0,-1 0 0,0-1 0,0-1 0,-1 0 0,0-1 0,0-1 0,-1 0-110,0-1 0,-1 0 0,0 0 0,0-1 110,0-2 0,1 0 0,-2 0 0,-3 1 0,7-4 0,-4 0 0,-1 1 0,-1 0 0,1-1 0,3-1-65,1-1 1,3 0-1,0-1 1,0 0 0,-3 0 79,0 0 0,-4 1 0,0 0 0,-1 0 0,3-1 0,3-1-15,-7 1 0,4-2 0,1 0 0,0 0 22,1-1 1,1-1-1,-1 0 1,2-1 36,-15 4 1,2 0 0,1-2 157,5-1 0,1-1 0,-1 0-157,-8 0 0,-1 1 0,5-1-60,-3-1 0,1 0 0,11-3 0,-2 1 0,8-2 0,-11 0 0,5 5 1286,41-5-1286,6 2 2004,6 1-2004,0-3 2997,6 0-2997,-3-2 1192,4-4-1192,-3 0 0,-1 0 0,0 0 0,-2-9-90,1 2 1,-2-10-1,1 4-180,3 0-720,1-6 181,3 5-91,-4-6-359,2 5-720,0-2 1979,7-22 0,3 7 0,6-17 0</inkml:trace>
  <inkml:trace contextRef="#ctx0" brushRef="#br0" timeOffset="16315">20300 12933 23634,'10'-31'1619,"-4"5"-1529,-2 6 89,-11 10 91,-8 19 0,-13 17-180,-13 22-464,15-17 1,-4 5 403,-5 5 0,-3 6 0,0-2-1039,6-8 1,1-1 0,-2 3 1008,1-1 0,-2 2 0,0 1 0,3-3 30,-1 1 0,1-2 0,2-1-845,-14 16 0,2-2 815,6-3 0,1-2-107,5-7 1,3 0 151,7-6 0,4-1-45,-3 20 396,21-8-396,22-10-90,21-7 90,11-12 0,6-4 735,-11-5 1,2-1-736,-3 2 0,3 1 0,-2-2 0,8 1 0,-2-1 0,1 3 0,-2 2 0,-3 3 0,-2 1 0,-4 0 0,-2 3 903,5 14 1,-3 4-904,-17-10 0,-2 2 45,9 19 0,-7 2 45,-7 3 416,-13-16 1,-3-2-147,-2-10-180,-4-12-90,-9-36-90,-4-25 0,1 13 0,-2-3 265,-1-11 0,-1-2-265,-1-8 0,0-3-404,3 16 1,2-2-1,-1-2 374,0-3 0,1-1 0,0-1-30,0-5 0,0-1 0,0 0-90,1-1 0,-1 0 0,1 0-120,0 1 0,-1 1 1,0-1-900,1 10 0,0-2 0,-2 2 0,1 5-1,-6-19 1,-3 6 1169,-2-5 0,-5 15 0,-19 38 0,-4 23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48:10.593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12138 2428 23544,'-13'-56'2248,"3"5"-1798,0 10 90,2 11-1,3 14 181,-4 16-180,3 27-540,-8 36 0,6-14 0,-1 6-742,2-8 1,-1 3 0,0 1 741,-2 10 0,1 2 0,-1 1 0,1-10 0,-1 0 0,0 1 0,0 1-587,-1 4 0,0 1 1,0 1-1,0 0 587,-1 2 0,0-1 0,-1 3 0,0 3 0,2-9 0,0 2 0,-1 3 0,-1 1 0,1 0 0,1-2-313,0-3 0,0 1 0,0-1 0,0 0 0,1-1 0,-1 1 313,1-2 0,-1 1 0,1-1 0,0 0 0,0-2 0,1-2 0,-2 13 0,-1-2 0,2-4 0,1-7-996,-1 8 0,1-9 51,2-11 1,-2-5 944,-14 4 0,8-38 0,-8-26 0</inkml:trace>
  <inkml:trace contextRef="#ctx0" brushRef="#br0" timeOffset="391">11671 2926 22393,'-6'-38'689,"1"0"1,2 0-1,0 2-545,-1-28 486,4 6 0,6 10-91,2 9 1,12 14-26,9 19-514,13 24 0,-15 2 0,1 5 0,5 11 0,1 7-710,-7-4 0,2 7 0,0 2 0,-2-2 710,3 8 0,-1 0 0,0 3 0,-6-12 0,1 4 0,0 1 0,-1 0 0,-1-3-330,-1 3 1,-2-1 0,0-1-1,-1 1 330,0 2 0,0 1 0,0 0 0,-1-1 0,0 2 0,0 0 0,0 0 0,-1 0-311,0-1 1,-1-1 0,0 1-1,0-1 311,-1-1 0,0-1 0,-1 0 0,1-1 0,3 12 0,0-1 0,-1-2 0,-1-6 0,-1-2 0,0-1 0,5 13 0,-1-3-243,-3-13 1,0-4 242,9 15 1601,-5-35-1601,-2-38 0,-2-47 325,-7 14 0,0-9-325,-1 4 0,1-7 0,0-3 0,0 3 184,-2 10 0,1 2 0,-1-2 0,2-5-184,0-3 0,1-6 0,0-4 0,1 0 0,-1 3 0,0 6-161,0-1 0,0 6 1,0 0-1,0-4 161,0 3 0,0-5 0,1-2 0,0 1 0,0 3 0,-2 7 0,2-9 0,0 7 0,-1-1 0,2-10 0,0-1 0,-1 9-540,-3 13 1,0 6-3107,-1-16 1307,-3 24 2481,-3 24 0,2 24 0,0 13 0</inkml:trace>
  <inkml:trace contextRef="#ctx0" brushRef="#br0" timeOffset="727">13254 3785 24173,'0'23'1979,"0"2"-1439,0 3-1,0 10-89,0 12-1885,0 17 1480,3-27 0,0 3-45,0 3 0,0 1 0,5 3 0,0-1 45,1-2 0,1-2-33,1-4 0,2-3-12,1-6 0,1-3 0,15 12 354,5-21-309,0-40 0,0-14-45,-11 11 0,-2-4-289,15-26 0,-3-4 469,-17 17 0,-4 1-180,2-2 0,-2 0 0,-2 6 0,-1 1 370,2-4 0,0 2-370,-1-4 304,2 11-304,-7 42 0,-1 25 0,-2 10 0,0-7 0,-1 4-1072,1 14 0,-1 8 0,-1-4 127,-1-2 1,0-2 164,0-8 1,0 2 0,2-6 779,0-2 0,1-6 0,3-5 0,1-1 0,9 21 0</inkml:trace>
  <inkml:trace contextRef="#ctx0" brushRef="#br0" timeOffset="1246">14213 4116 24336,'12'-65'2248,"0"9"-1978,-7 13 53,-2 13 126,-3 14 139,2 14-318,2 22-270,4 22 0,-2-8 0,0 4-307,1 9 1,1 3 306,0 7 0,0 3-595,-1 4 1,0 0 594,0-1 0,-1 1 0,-3-11 0,-1 2 0,1-5 0,-1 4 0,0-2 0,-1 7 0,0-5 0,-1-6 0,0-27 0,1-21 0,3-31 0,5-24-332,-5 16 0,2-2 332,1-4 0,2-4 0,1-6 0,2-6 0,0 4 0,3-1 0,1 2 0,-4 10 0,1-2 0,0 10 0,10-2 513,-5 49-513,1 20 0,-1 27 194,-10-2 0,-1 4-194,-3-13 0,0 0 0,-2 16 0,-1-2 0,-1 7 0,0-10 0,0-20 0,0-23 0,17-55 0,3-18-746,-1 8 0,2-3 746,1 3 0,1 2 0,2-2 0,1 1 0,0 2 0,1 1-67,-1 6 0,2 3 67,6 1 0,0 5 0,17-3 0,-14 37 0,-1 12 0,2 31 0,-20-4 0,-1 8 0,-4-1 112,-3 2 1,-3 2-113,-1 7 0,-1 5 0,-2-5-755,-2-8 0,-2-3-145,2 13 1,-2-4 304,-4 3 595,-2-16 0,-3-10 0,0-11 0</inkml:trace>
  <inkml:trace contextRef="#ctx0" brushRef="#br0" timeOffset="1755">16068 3338 18410,'-3'-36'300,"0"1"0,-1-10 0,2 1 2547,2-16-2622,0 25 0,0 3 44,0 3 1146,0 7-1415,0 11 865,0 11-865,0 24 0,0 21 0,0 9 0,0-4 0,0 7 200,0-1 1,0 9-1,0 2 1,0-4-201,1-3 0,0-3 0,1 3 0,-1-1 0,0 4 0,0 0 0,0-5 0,2-2 0,0-3 0,-1-1 0,1-2 0,0-1 0,0-1-710,0 15 1,0-4 709,0-9 0,0-3 0,-1-10 0,0-3 0,2 11 0,2-24 0,4-30 0,6-33 0,-4 7 0,2-4-140,4-8 0,2-3 140,5-4 0,1-2 0,4-1 0,5 0 81,-1 10 0,5 0 0,-2 4-81,5-2 0,3 4 0,-9 11 0,3 1 0,-3 9 0,-1 11 0,-3 8 0,27 24 0,-34-1 0,-3 5 0,-2 8 0,-5 6 0,-4 7 0,-4 3-1021,-3 6 1,-4 1 1020,-6 5 0,-4-1 0,-3-1 0,-5-2-237,-4 0 0,-4-3 237,-5-6 0,-3-3 0,-3-5 0,-2-3 0,-3-5 0,-1-5 0,0-4 0,-2-6 522,-15-7 1,0-6-523,17-3 0,0-7 290,-20-20 1,7-11-291,27 7 0,6-4-225,-7-18 0,6-7-1035,15 13 1,5-4 0,2 3-3657,1-11 1,4 1 4401,1 9 1,1-1 0,5 5 0,8 0 0,4 5-1,2 4 1,0-1 0</inkml:trace>
  <inkml:trace contextRef="#ctx0" brushRef="#br0" timeOffset="2100">16893 4095 24083,'8'0'1080,"5"0"-990,6 0-90,11-4 0,11-4 0,12-7-931,-22 3 1,1-1 885,4-2 0,1-1 45,2-4 0,1-1-1265,2-2 0,0-2 1265,-1-1 0,-1-4 90,-7 1 0,0-5 0,-3 2 50,1-7 0,-3-1 85,4-12 0,-7 0 0,-15 17 0,-6-1 224,-9-8 1,-8 2 45,-8 12 0,-7 7-495,-12 8 0,-3 12 0,1 13 0,3 12-661,-4 18 1,6 8 660,9 2 0,4 3 0,0 5 0,2 3 0,9-18 0,2 0 0,2 1 0,1 1 0,2 0 0,1 0 790,1 22 0,5-1-790,4-2 0,4-1 0,0-6 0,8 1-1020,10-8 1,7 0 0,4-8 1019,9-11 0,4-6 0,-11-2 0,3 1 0,-2-13 0,7-26 0,0-1 0</inkml:trace>
  <inkml:trace contextRef="#ctx0" brushRef="#br0" timeOffset="2487">18046 3587 23813,'2'-47'2879,"4"3"-1350,2 44-1169,4 14-360,-1 49 0,-5-24 0,0 3-1931,-1 8 1,0 2 1930,1 6 0,0 2 0,-1 2 0,-1 1-557,-1-2 1,0 0 556,-2-3 0,-1-1-128,1-6 0,-2-3 128,-1-7 0,-1-3 0,-2 20 0,-5-22 0,0-25 2134,0-27-2134,3-29 0,6-18 0,4-7 210,4 8 1,4-4-211,-1 4 0,2-5 0,2 3 0,2 11 0,2 1 0,2 1 0,0 0 0,2 1 0,1 1 0,1 2 0,1 2 0,1 2 0,-1 4 0,0 2 0,3 3 0,10-11 0,7 9-259,1 19 1,7 7 0,-4 4 258,-3 2 0,-1 6 0,-1 5 0,3 5 0,-7 5 0,-8 13 0,-8 4 0,7 19 0,-18-12 0,-7-2 0,-11 3 0,-9 5 0,-4-25 0,-3-11-1080,-5-4-1078,-5-7 2158,-21-12 0,16 3 0,-12-11 0</inkml:trace>
  <inkml:trace contextRef="#ctx0" brushRef="#br0" timeOffset="3223">23297 2205 22914,'-14'-45'569,"0"0"1,-2 2 0,-1 0-345,-3 4 0,-2 1-2800,-2 3 1,-3 2 2798,-4 5 1,-3 5-45,-3 3 0,-3 6 442,-4 7 0,-2 6-487,-4 9 0,-1 7-1,-4 9 1,2 8-124,15-6 0,2 4 0,0 3 78,-1 5 1,1 3 0,1 2-30,0 4 0,2 2 0,1 1 0,1 1 0,2 2 0,2 4-431,3-1 1,1 5 0,2 1 0,3-4 400,1 1 0,4-2 0,1 1-8,1-4 1,1 2-1,2-1 1,5-5 539,8 15 0,9-6-562,3-5 0,7-3 0,7-7 0,7-4 0,5-5 0,6-5 0,6-6 0,3-4 0,4-3 0,1-4 0,2-5 0,0-3-619,-1-2 1,-1 0 618,-4 0 0,-1 1 0,-6-1 0,-2 5 255,6 12 1,-5 7-256,-16-6 0,-7 6 0,-6 11 0,-6 9 0,-5-2 0,-10 4 0,-7 2 341,-3-3 0,-2 4 0,-4-2-341,-10 10 0,-7-1 0,6-16 0,-5 1 0,-1 0 0,1-2 0,-3 1 0,0-2 0,-3 0-306,2-3 1,-3 2 0,0-2 0,1-5 305,-17 7 0,1-6 0,2-5 0,0-3 269,3-8 1,2-3-270,6-4 0,1-4 259,-26-5-529,34-16 0,4-7-1349,0-19 539,14 4 1,8-3-3837,9 2 1,7 0 4226,4-3 1,3 1 0,5 0 0,3 1 0,4 1 0,0 1 0</inkml:trace>
  <inkml:trace contextRef="#ctx0" brushRef="#br0" timeOffset="3605">23418 3556 20919,'27'-36'1079,"-3"6"852,-2 10-1841,-1 9 689,-1 7-779,2 13 509,4 7-509,16 21 0,-7-6 0,-6-7 0,-2-2 0,5-2 90,5-1 0,-17-14 1564,-3-5-1384,-3-5 90,-2 0 180,-2-6-270,2-1-270,-5 4 0,-2 9 0,-3 17 0,-5 23 0,-7 22-1272,2-21 0,-1 3 1272,-4 8 0,0 3 0,-1 8 0,-1 2-850,4-20 0,-1 0 1,1 0 849,-1 2 0,1 0 0,-1-1 0,1-3 0,0-1 0,0 0-629,-5 17 1,2-3 538,3-7 0,1-3-765,1-8 1,2-2-1484,1 21 2338,2-24 0,13-17 0,3-16 0</inkml:trace>
  <inkml:trace contextRef="#ctx0" brushRef="#br0" timeOffset="3940">24937 3338 25163,'9'-49'1349,"-2"6"-630,-16 10 91,-7 8-270,-17 14-540,-8 4 0,-9 16 0,-4 9-237,26-1 0,-1 2 237,1 3 0,1 2 0,2 2 0,1 2 0,3-1 0,3 2 0,-6 27 0,22-19 0,7 0 0,15 16 0,-1-20 0,8-2 0,17-5 0,4-3 0,-12-4 0,2 0-919,12 5 0,-2 1 919,-17-4 0,-4 1 0,-2 1 0,-3 3-382,-2 1 0,-3 2 382,2 34-166,-15-29 0,-5 1 166,-5 3 0,-6 0 0,-3 2 0,-5-1 0,-4 0 0,-3-1 0,-1-3 0,-3-1 0,-1-4 0,-1-2-180,2-6 0,1-3-1259,-27 11-360,6-17-630,8-18 2429,7-18 0,11-16 0,6-9 0</inkml:trace>
  <inkml:trace contextRef="#ctx0" brushRef="#br0" timeOffset="4215">25794 2250 16341,'20'-49'485,"1"-1"1,0 0 0,-3 6 0,1 0 0,-2 0 375,1 1 0,-1-1 0,-2 5-726,0 0 0,-1 3 870,0-5 1,-2 17-826,0 61-180,-8-4 0,-3 6-353,1 8 1,1 6-1,-2 1 353,-2 5 0,-1 1 0,-1 2 0,1-10 0,0 2 0,0 0 0,0 0 0,-2 3 0,0 0 0,0 1 0,-1 0 0,1 1 0,-1 0 0,1 1 0,-1-2 0,0 0 0,-1-1 0,0-1 0,1 0-314,-1-1 0,1-2 0,-1 1 0,0-2 314,-1 13 0,-1-1 0,1-2-82,-1-6 0,1-1 0,-1 2-158,-1 5 0,-1 2 0,0-5-390,0 2 1,-1-1-571,1-10 1,-1 1 0,0-8-1500,-7 5 3026,-9-13 1,6-46 0,-5-12-1</inkml:trace>
  <inkml:trace contextRef="#ctx0" brushRef="#br0" timeOffset="4696">25502 3384 22734,'-21'-57'2429,"5"6"-2160,7 16 1,6 9 90,6 13-180,9 7-90,11 10 0,13 4-90,11 5 0,8 2-1580,8-6 1580,2-2 0,-30-7 0,-1 0-146,1-3 1,-1-1 145,0 0 0,1-3-45,12-9 0,1-6 45,-1-4 0,-1-3 45,-1 0 0,-2-4 90,1-10 0,-5-1 45,-3-7-90,-17 21 0,-2 1 0,-3-1 0,-7 10 0,-4 7 0,-10 6-1,-6 13 91,-25 35-90,5 3-190,9-10 1,1 1 188,-7 23 1,3-1 104,7 1-194,13-23 0,3-1 90,-1 14-90,5 5 0,0-27 0,0-6 0,3-2 1877,4-3-1877,3 0-90,2-2 90,26 6-180,-11-7 90,24 1-180,-15-9-89,5-4-361,0 0-90,1-4-89,-3-2-1,-2-6 91,-7-1-181,-2-3-2158,2-10 3148,-10 5 0,4-8 0,-12 9 0</inkml:trace>
  <inkml:trace contextRef="#ctx0" brushRef="#br0" timeOffset="5323">26245 3104 19856,'-19'5'2788,"1"-4"-2428,4 3 0,5 1 449,4 1-539,5-1 0,1 0-90,4-5 90,4 0-90,8 0-91,7 0 1,9-7 0,7-2-90,7-8 45,-10 1 0,2-2-45,0-3 0,-1-3 45,1 1 0,-2-4 225,1-8 0,-5-2 0,-5-9 0,2-13-180,-24 26 0,-6 5-90,-8 10 0,-8 8 0,-9 12-90,-7 14-405,2 6 0,-2 7-2550,-4 8 0,0 3 1695,-1 1 1,1 0 1349,2 2 0,4 0 0,13-13 0,1 0 0,-13 29 0</inkml:trace>
  <inkml:trace contextRef="#ctx0" brushRef="#br0" timeOffset="6086">27272 2723 21924,'6'-28'2789,"-2"2"-1620,-2 2-629,-2 7-180,0 2-180,0 10-90,2 3 179,0 11 91,2 16-90,-1 24-180,-2-14 0,-1 4-375,1 7 0,-2 2 330,1 5 0,0 1-491,0 2 1,0 1 445,0-2 0,0-1 0,0-5 0,0-1 0,0-5 0,0-2 0,0 23 0,0-16 89,0-18-178,0-26 89,0-23 0,4-29 216,-1 14 0,2-3-216,3-7 0,0-2 29,3-6 1,1-2-30,2-4 0,2 1 0,0-1 0,3-2 0,2 4 0,4-3 0,-2 6 0,0 7 0,1 3 45,10-17 0,3 15-45,1 45 0,-8 28 0,-3 11 0,-6-6 0,-2 4-411,5 20 0,-4 2 411,-10-12 0,-4-2 0,-1 0 0,-2-1 0,-3-3 0,-2-3 0,-2 26 220,-11-9-220,-3-43 0,5-13 0,2-44 0,15-16 0,0 21 0,5-4-203,6-6 1,4-4 0,1 2 202,-2 10 0,0 3 0,3-2 0,5-13 0,2-2 0,5 9 0,18-2 0,7 24 0,-9 36 0,3 18 0,-2 1 0,-8-11 0,-3 1 0,-1 9-225,-6 11 1,0 10 0,-2 6-1,-4 0 1,-4-6 224,-4 1 0,-5-3 0,-1 2 0,3 14 0,-1 3 0,-3-5 0,-5-2 0,-2-5-168,-2-6 0,-1-2 168,0-7 0,-2-4 0,-4 23 421,-5-14-2670,-11-12-899,-11-7 3148,-11-4 0,-12-4 0,-6 2 0</inkml:trace>
  <inkml:trace contextRef="#ctx0" brushRef="#br0" timeOffset="7054">11683 6458 23544,'-43'-10'659,"1"0"1,0 1-1,2 0-614,1 0 0,1 0-366,3 2 0,1 1 501,-27-1-3539,8 2 3989,8 5 1708,3-2-2158,22-1-180,2 0 0,19 1 250,9 2-250,12 0 0,17 0 0,21 0 1168,3-2 1,6-1-1169,-7 1 0,3-1-1014,-3 0 0,4-1 0,0 1 1014,-6-1 0,-1-1 0,2 1 0,-10 1 0,0 0 0,2 0 0,0-1-436,5 0 1,1-1 0,0 0 0,2-1 435,4 1 0,0-1 0,2 0 0,0 0 0,-9 1 0,1-1 0,1 0 0,0-1 0,1 1-243,-7 0 0,1-1 0,0 0 0,1 1 0,0-1 0,1 0 243,3-1 0,-1 1 0,1-1 0,2 1 0,2-1 0,4-1-75,-11 2 0,2 0 0,3-1 0,2 0 0,1 0 0,0-1 0,0 1 0,0 0 1,-2 0-1,-2 1 75,5-1 0,-1 0 0,-1 0 0,-1 1 0,0-1 0,1 0 0,2 1 0,3-1 0,-8 1 0,3-1 0,1 1 0,2-1 0,0 0 0,1 1 0,-1-1 0,0 1 0,-1-1 0,-2 2 0,-1-1 0,2 0 0,-2 1 0,-1 0 0,0 0 0,-2 0 0,1 0 0,0 0 0,0 1 0,2-1-17,2 1 1,1-1 0,-1 0-1,2 1 1,-1-1 0,0 1 0,1 0-1,0 0 1,0 0 16,-5 0 0,0 1 0,-1-1 0,0 1 0,1-1 0,0 1 0,2 0 0,1 0 0,2 0 0,3 0 0,-13 1 0,1 0 0,2 0 0,1 0 0,1 0 0,1 0 0,0 1 0,2-1 0,0 1 0,1-1 0,0 1 0,0 0 0,0-1 0,1 1 0,-1 0 0,1 1 0,-4-1 0,2 1 0,0 0 0,0-1 0,1 1 0,0 1 0,0-1 0,1 0 0,-1 1 0,1-1 0,0 0 0,1 1 0,-1-1 0,0 1 0,0 0 0,0-1 0,0 1 0,0-1 0,-3 1 0,0-1 0,0 1 0,0-1 0,0 0 0,1 1 0,-1-1 0,0 1 0,1-1 0,-1 1 0,1 0 0,-1-1 0,0 1 0,1 0 0,-1 0 0,1 0 0,-1 0 0,0 1 0,0-1 0,1 1 0,-1-1 0,1 1 0,1 0 0,-1 0 0,1 0 0,0 1 0,-1-1 0,1 0 0,-1 1 0,0-1 0,-1 1 0,0-1 0,0 1 0,-2 0 0,0-1 0,-1 1 0,-1 0 0,-1 0 0,8 0 0,-2 0 0,-1 0 0,-1 0 0,-1 1 0,0-1 0,-1 0 0,-1 1 0,0-1 0,1 1 0,-1-1 0,1 1 0,0-1 0,1 1 0,1-1 0,-1 1 0,1-1 0,0 1 0,0 0 0,0-1 0,-1 1 0,1-1 0,0 1 0,0 0 0,0-1 0,0 1 0,-1-1 0,1 1 0,-1 0 0,0-1 0,0 1 0,1-1 0,-1 1 0,0 0 0,0-1 0,0 1 0,0-1 0,0 1 0,0-1 0,-1 1 0,1-1 0,0 1 0,4-1 0,0 0 0,0 1 0,0-1 0,0 0 0,0 0 0,0 1 0,-1-1 0,1 0 0,0 0 0,-1 0 0,1 0 0,-1 0 0,-1 0 0,1-1 0,-1 1 0,1 0 0,-1 0 0,0-1 0,0 1 0,0-1 0,0 1 0,0-1 0,-1 1 0,1-1 0,0 0 0,-2 0 0,0 0 0,0 0 0,0 0 0,-1 0 0,1 0 0,0 0 0,-1-1 0,1 1 0,-1 0 0,0-1 0,0 1 0,0-1 0,4 1 0,-1-1 0,1 1 0,-1-1 0,0 1 0,0-1 0,0 1 0,-1-1 0,1 0 0,-1 1 0,0-1 0,0 0 0,3 0 0,-1 0 0,0 0 0,-1 0 0,1-1 0,-1 1 0,1 0 0,0 0 0,1-1 0,2 1 0,0 0 0,-6-1 0,1 1 0,1-1 0,2 1 0,0 0 0,1-1 0,-1 1 0,1-1 0,-1 0 0,-1 1 0,-1-1 0,-1 1 0,-1-1 0,-3 0 0,7 0 0,-2 0 0,-2 0 0,-2 0 0,0 0 0,0 0 0,-1 0 0,1 0 0,1 0 0,2-1 0,-1 1 0,3 0 0,1 0 0,2 0 0,-1 0 0,0 0 0,-2 0 0,-1-1 0,-3 1 0,-3 0 0,-4-1 0,9 1 0,-3-1 0,-5-1 0,-1 1 0,-2 0 0,0 0 0,15 0 0,-3-1 0,-2 1 0,-2-1 0,5 0 0,-3-1 0,-3 1 247,-12 0 0,-3 1 0,-2-1-247,7-1 0,-5 0 0,21 2 0,-21-1 1357,-14 3-1357,-10 0 2054,-6 0-3673,-11 0 1273,-13-4 346,-20-2 0,-27-6 0,22 5 0,0 1 0</inkml:trace>
  <inkml:trace contextRef="#ctx0" brushRef="#br0" timeOffset="70544">10160 10001 17607,'0'-39'6027,"-4"17"-5668,3-9 1,-6 23 0,6 1-360,-2 4 0,3 1 3868,0 2-3868,0-3 0,-29 30 0,-2 0 0,-16 13 0,-6 5-153,18-14 1,-4 3 152,-3 3 0,-8 7 0,0 1 0,7-6-1646,4 0 1,1-2 1645,-5 6 0,-4 3 0,13-8 0,12 3 0,13-6 0,13 1 0,15 2 0,13 2-244,13 4 244,-19-21 0,3 2 0,15 10 0,2 1 0,-10-8 0,0 0-637,10 8 0,-1-1 637,-15-11 0,-2-2 1041,5 5 1,-2-2-1042,11 9 0,6 7 0,-30-29 274,1-6-274,-14-18 0,0-16 0,-5-15 0,0-21 726,0 26 1,0-3-727,2-6 0,0-2-863,0-4 1,0-1 862,2-2 0,0-1 0,0 2 0,0-2-331,0 11 0,-1-3 0,0 4 331,1-4 0,-1 1 0,1-8 0,0 3 0,-2 0 0,0 13 0,-2 9 483,2 8-483,2 10 2129,4 6-2129,6 14 0,10 9 0,12 12 0,12 8 0,-20-18 0,0 2 559,2 1 1,0 1-560,-3-1 0,1 1 0,5 6 0,-3 4 0,-9 1 0,-3 1 0,9 18 0,-28-4 0,-16-38 0,-1 2 0,0-11 291,3 3-291,3-4 0,6-2-630,2-5-449,6-6-181,2-5-89,2-3-270,2 1-630,0-3 2249,-1 0 0,-1-4 0,-2-2 0</inkml:trace>
  <inkml:trace contextRef="#ctx0" brushRef="#br0" timeOffset="71210">9868 9858 14362,'-38'-15'1019,"0"0"1,3 0 0,1-1 426,2 1 1,1 0-728,-22-16 1702,0-6-2152,19 12 703,7-2-882,22 15-90,16 4 3325,12 3-3325,19 2 0,21 3-1468,-23 0 0,3 0 1468,9 0 0,5 0 22,-9 0 1,6 0-1,1 0 1,-2 0-23,7 0 0,-2 0 0,4 0 0,-2 0 0,3 0 0,1 0 0,0 0-426,2 1 0,1 1 0,-1 0 0,-4 0 426,3 0 0,-3 1 0,4 1 18,-10-1 0,4 1 0,2 1 0,-4 0 0,-6 0-18,-2 0 0,-5 1 0,1 0 0,7 0 0,2 1 0,-7-1-243,-8 2 0,-5-1 243,24 6 0,-13 7 0,-11 5 0,-18 3 0,-4 5 0,0 21 0,-5-16 0,-5 3-28,-9-2 1,-4-1 27,-5 15 0,-15 5 2106,4-32-2106,-1-13 0,-1-13 0,1-15 2322,3-16-2322,5-15 0,9-12 241,7 24 0,2-1-241,3-1 0,2 0 56,1 1 1,1 1-57,12-25 0,3 9 0,3 14 0,2 13 0,2 18 0,5 20 0,3 21-621,-16-9 0,-3 4 621,3 6 0,-3 3 0,-1 6 0,-1 2 0,-2 4 0,-2 0 0,-2 0 0,-5 4-421,-8 2 0,-5 5 1,-2-5 420,-2-5 0,-3-2 0,-1-2 0,-4 3 0,-2-11 0,-4-16 0,-1-7-850,-32 3 850,0-17-510,0-24 510,31 3 0,2-4 0,0-5 0,3-4 0,-7-23 0,4-4 0,7 13 0,2-1 0,-2-15 0,3 0 0,7 18 0,3 3 0,3 1 0,1 0 226,0-9 0,1 2-1845,2-17 719,-1 27 1,2 2-300,0 0 1199,7 8 0,8 11 0,7 5 0</inkml:trace>
  <inkml:trace contextRef="#ctx0" brushRef="#br0" timeOffset="71558">12929 9487 15802,'14'-56'1709,"-9"5"1272,-15 5-2262,-12 8 1,-13 10-180,-8 8-181,-5 10-314,11 13 0,1 5-45,-17 9 383,20 0 0,4 4-383,4 22 0,15 8 0,20 15 0,2-29 0,4 2 0,6 5 0,2 1 110,4 4 1,3 1-111,0 1 0,1 3 0,-4-6 0,0 4 0,-2 0 0,-5-4 0,-3 0 0,0 1 0,1-2 0,-1 1 0,-7 0 0,-8 21 0,-11-6 2600,-18-3-2600,-8-19 0,-6-6 0,-14-14-360,16-8 0,1-5-989,-12-18-360,3-13-540,5-19 945,22 12 0,3-4 1059,2-7 0,4-2 0,3-4 0,3-1 0,4-3 1,-1 0-1</inkml:trace>
  <inkml:trace contextRef="#ctx0" brushRef="#br0" timeOffset="72061">12665 9751 12204,'19'-29'1529,"0"-1"0,6-12 660,6 1-2189,-13 23 1548,2 6-1548,6 6 0,5 2 1001,7 4-1001,27 11 0,-13-8 1146,-17 2 0,-1-1-1146,11-14 808,-5-8-269,-16-6 1,-2-3 90,7-16-1804,-12 11 1,-3 0 1803,-4-12-90,-4 6-91,-4 5-179,-2 10 568,5 6-838,0 13 0,5 19 0,2 26-318,-6-6 1,0 5 317,3 10 0,-1 8 0,-3-8 0,0 7 0,0 3 0,0 1 8,-2-7 0,0 3 0,-1 0 0,1 1 0,-1 0-8,1 1 0,-1 0 0,1 1 0,-1-1 0,0 0 0,-1-1 0,0 1 0,0-1 0,0-1 0,-2-5 0,0 12 0,-1-5 0,-2-1 0,0-3 0,0-1 0,-2-1-586,-2-4 0,-1-1 0,-1-2 586,-7 16 0,-2-2 0,-3-8 0,-3-3 0,1-6 0,-3-4 0,0-6 0,-3-5 0,-14-9 0,0-9 0,-6-17 0,18-9 0,6-8-140,17-10 0,9-4 140,3-1 0,3-1 0,1-1 0,3 0 0,3 3 0,2 2 0,2 4 0,3 3 0,26-12 0,9 18 0,-23 22 0,3 7 701,18 15 0,0 9-701,-10-4 0,0 5 0,2 4 0,2 6 0,-4-3 0,-7-3 0,-2 1-495,8 9 0,-3-3-944,0 5 1554,-9-10-1644,-9-11 1523,3-43 1,-4-10-1,-6-5 1,0 1-1</inkml:trace>
  <inkml:trace contextRef="#ctx0" brushRef="#br0" timeOffset="72284">14493 9538 24983,'7'-58'2698,"-27"34"-1798,-3 33-900,-9 36 0,1 16 0,9-9 0,4 4-1418,1-2 1,1 5 0,2-1 1417,7-8 0,2-2 0,1 2 0,-1 0 0,1 0 0,4 3-94,3-3 0,3 2 1,1 1-1,0-4 94,1 1 0,0-3 0,2 1 0,5 9 0,2 2 0,3-8 0,4-4 0,3-7-546,-1-6 0,1-4-174,0-6 1,1-3-810,21 0-2699,10-33 4228,-21-18 0,-16 0 0,-3-5 0,-9 0 0,0 0 0</inkml:trace>
  <inkml:trace contextRef="#ctx0" brushRef="#br0" timeOffset="73155">14761 10011 21924,'0'-65'2699,"0"12"-2159,0 17 179,0 19-89,0 23-1,0 20-269,0 23-90,0 12-1094,-2-26 1,0-1 912,0 1 1,0-1-447,-6 30 447,-1-8 0,5-13 0,-3-12-90,6-16 0,-3-13 0,4-16-1567,0-17 1567,4-17-614,4-16 614,-1 27 0,0 0 0,2-2 0,1 1 0,0 1 0,0 0-321,11-24 321,-3 13 90,0 17 0,-2 16-90,1 24 0,-3 17 0,-2 23 0,-4 7 0,-4 5 2750,-2-4-2750,-2 7 0,-3-24 1377,2-2-1377,-3-34 560,33-51-560,-7 7 0,7-3 0,3 2 0,2 7 0,11 3 0,-20 37 0,2 50 0,-11 2-463,-6 4 0,-3 3 463,-3-25 0,-2-2 0,1 22 0,-1-4-13,-1-5 13,1-1 0,2-37 0,6-15 0,5-21 0,5-20 0,-8 11 0,0-2-1009,2-8 0,-1-3 1009,1-5 0,-2-2 0,1-4 0,-3-5-24,-4 5 1,-3-4 0,-1 2 23,-2 12 0,-2 2 0,-2-2 0,-2-10 0,-2-3 0,-5 5 0,-7-1 0,-8 4 0,-8 6 0,-7 0 0,0 4 0,7 9 0,0 3 0,-3 0-787,-14-8 0,-5 1 0,3 4 787,11 12 0,2 3 0,-1 1 0,-19-7 0,0 3-529,5 4 1,2 1 528,7 3 0,1 2 526,-4 3 0,5 3-796,-4 9-449,22 13-91,60 16 315,0-14 1,5 0-202,10 2 1,3 0-25,9 1 1,3-1 209,-17-8 1,2-1-1,-1-1 30,3 0 0,0 0 1,0-3 299,0-2 0,0-2 0,0-1 599,-3-1 1,1-1 0,-2-2 345,18-4 0,0-5 164,-16-2 0,1-4 1,-4 0 460,2-4 1,-3-2-941,7-8 0,-7-2 539,-5-14 1133,-13 1-2122,-11 1 0,-8 5 0,-5-7 0,-1 17 1320,0 11-1320,-7 34 0,-1 32 0,0 18 0,1-14 0,1 6 0,-1 4 0,0-2-641,0 4 1,0-1-1,0 3 1,0 1 640,2-4 0,-1 1 0,1 2 0,0 1 0,1-1 0,0-8 0,0 1 0,1 1 0,0-1 0,0-2 0,0-2-523,-1 11 0,1-4 0,0 0 0,0 3 523,0-4 0,1 3 0,0 1 0,0-3 0,1-5 0,-1 5 0,1-5 0,0-1 0,1-6 0,0-1 0,0-1-575,0 14 0,0-4 575,0-11 0,0-3-400,0-9 0,0-3-1759,0 13 803,5-23 1356,4-28 0,7-21 0,3-18 0</inkml:trace>
  <inkml:trace contextRef="#ctx0" brushRef="#br0" timeOffset="73839">19991 8877 23903,'-24'-11'2429,"1"16"-1890,4 28 1,3 14-225,3-2 0,1 6-1401,1 2 0,-1 5 0,2 0 1086,1-2 0,2 0 0,1 0 0,-1 6 0,1 1 0,0 1 0,0 1 0,0 1 0,0 0 0,1-2 0,0 1 0,1-1 0,0-3 0,2-2 0,-1 0 0,1-6 0,0-1 0,1-2 0,0 15 0,2-3 0,-1-12 0,0-3 48,0 16-48,0-34 784,-6-49-784,5-11 0,1-9 0,-3-1 0,0-4 0,0-3-706,2-11 0,1-4 1,0-7 705,0 14 0,0-7 0,0-3 0,0-1 0,1 0 0,0 4-162,0-1 0,0 2 0,1 0 0,0-1 0,0-3 162,1 6 0,-1-2 0,0-3 0,1 0 0,0 0 0,0 3 0,1 4 0,1-5 0,0 3 0,1 1 0,0 2 0,1 0 0,-1 2 0,1 1 0,0 1 0,2-1 0,2 0-161,5-5 0,2-2 1,3 1-1,0 3 0,1 4 161,0 4 0,1 4 0,2 3 0,3 0-294,7-5 1,4-1 0,2 6 0,2 9 293,7 10 0,3 11 0,1 4 0,4 2 0,3 5 0,3 6-99,-10 3 0,3 3 0,2 4 1,0 0-1,-5 1-194,0-1 1,-3 1 0,-1 2 0,4 4-272,-6 0 0,4 4 0,1 2 0,-1 0 0,-5 1 0,-5-2-336,4 7 1,-8 0-1,-2 3 900,6 8 0,-3 3 0,-11-1 0,-17-1 0,-10-1 0,-7-1 0,-1 1 0</inkml:trace>
  <inkml:trace contextRef="#ctx0" brushRef="#br0" timeOffset="74141">20876 8766 20005,'-41'-18'2339,"3"2"-108,7 8-1601,3 11 89,2 16-359,-1 24-360,13-8 0,0 4-582,-1 12 0,2 4 582,3-11 0,1 2 0,1 4 0,1 8 0,1 7 0,1 0 0,0-3 0,1 3 0,0-3 0,5 6 0,4-12 0,2 6 0,2 3 0,2-1 0,0-4 0,0-9-309,3 4 0,1-9 0,3 2 309,2 4 0,1 4 0,4-5 0,3-17 0,14-19 0,2-15 527,18-23-527,-23-6 0,-4-11 0,-17-3 0,-5-7 0,-2 2-1057,0-11 1,-2 0 1056,-3 7 0,-2-4 0,-3 5 0,-6-2 0,-4 4-187,-4 2 1,-3 2 186,-1 7 0,-7 2 168,-16-3 0,-5 4-618,11 12 1,-1 4-226,-13-4 0,0 5-1124,-17 6-719,6 7 2518,6 2 0,8 3 0,5 0 0</inkml:trace>
  <inkml:trace contextRef="#ctx0" brushRef="#br0" timeOffset="74712">20206 9091 23364,'-6'-41'1889,"0"3"-1620,17 2 91,12 3-329,23 7 283,10 10 1,6 3-872,-11 6 1,5 2 623,-7 0 0,6 0 1,2 2-1,-2 2-489,6 6 1,-1 4-1,0 0 452,0-4 0,1 0 0,-2 6 60,6 10 0,-2 7 0,-7-1-45,-9 1 0,-5 2 15,-7-2 0,1 2 0,-6 1-15,-4 3 0,-6 1 45,-2 0 0,-3 1-392,-4-3 1,-2 0 301,1 26 135,-14-11-135,-8-15 805,-20-15-805,-4-31 0,4-13 1908,11-27-1908,19 0 0,14-10-371,-2 29 0,2 1 371,4-3 0,3 1 0,3 1 0,3 1 0,-1 3 0,3 1 0,2 5 0,1 3 0,29-10 0,-17 26 0,2 6 0,20 16-366,-31 7 0,1 10 1,-5 1 365,-5 9 0,-5 5 0,-2-1 0,-1 4 0,-4 0 0,-7-7 0,-4 0 0,-1 0 0,-3 3 0,-1 0 0,-3 1-396,-2 1 1,-2 0 0,-2 0 395,-2 1 0,-2-1 0,-2-1 0,-1 0 0,-1-2 0,-1 0 0,-1-2 0,0-1 0,-1-1 0,2-4 0,-2-1 0,-1 0 394,-4 3 0,-2-1 0,0-2-394,-4 6 0,0-4 0,1-3 0,3-6 0,8-5 0,30-27 1097,19-7-1097,7 3 0,4 0 0,28 0-484,-17 5 1,1 4 483,-8 1 0,0 4 0,13 10 0,0 3-201,-14-5 1,-3 0 200,9 7 0,-4-1 0,-2 5-1169,-8-5-4858,-9-5 6027,-14-14 0,-10-8 0,-12-12 0</inkml:trace>
  <inkml:trace contextRef="#ctx0" brushRef="#br0" timeOffset="75033">22119 9640 24443,'0'-62'2429,"0"6"-1890,5 8 1,6 10-180,9 7-180,10 11-90,11 10-90,10 19 0,6 17-1125,-27-5 0,-1 4 1125,0 3 0,-3 3 0,-1 0 0,-3 2 77,-3-1 1,-3 2-78,-4-1 0,-4 0 0,2 26 0,-17-4 0,-7-11 0,-10-8 0,-1-11 0,1-8 0,0-9 0,14-17 0,5-5-989,21-28-181,0 9-269,5-12-630,-6 10-7762,-3-3 8825,-4 0 1,-4 2 0,-2 1 0</inkml:trace>
  <inkml:trace contextRef="#ctx0" brushRef="#br0" timeOffset="75268">21887 8857 24785,'-26'-27'659,"-1"0"1,2 3 0,3 0-300,-8-19 0,22 3-360,27 15 0,32 6 0,10 19 0,8 7-925,-13-2 0,2 1 655,-4 1 0,2 0 1,-2 0-406,5 2 0,-2-1-269,-4 0 0,0 0-451,-6-1 1,-1 1 1394,-6-1 0,-3 1 0,24 7 0,-9 0 0</inkml:trace>
  <inkml:trace contextRef="#ctx0" brushRef="#br0" timeOffset="77620">24255 8278 22554,'-16'0'1529,"-10"4"-1079,6 2 0,-7 0-1,6 5 1,-1-3 450,-11 12-361,4-10-89,-7 1 360,3-11-810,12 0 0,-2 0 0,17-9 0,2 0 0,6-9 0,4 3 0,6 0 0,10-3 0,30-11 0,0 10-662,-15 6 0,1 3 662,-4 6 0,-1 3 0,2-1 0,-1 1 0,3 5 0,0 1 0,-2 1 0,-1 2 0,-2 2 0,-1 3 0,22 15 0,-12 0 0,-6 21 0,-18-12 0,-32 5 0,-18 15 0,-6 3 0,5-7 0,8-14 0,2-4 0,-5 5-493,-1 0 1,-5 7 0,-3 3 0,0 0 0,3-4 0,6-6 492,-10 15 0,6-3 0,4-3 0,1 4 0,6-5-64,9-10 0,4-1 64,-3 25 0,4-1 0,5-26 0,1 1 0,1 22 0,2-1 0,1 5 0,-2-22 0,2-2 866,2 8-866,0-5 0,-2-3 0,0-7 0,-2-4 0,0-6 0,0-4 2510,0-4-6737,0 0 4281,0-8 1,0 9 0,0-3 0</inkml:trace>
  <inkml:trace contextRef="#ctx0" brushRef="#br0" timeOffset="77996">23942 10702 22104,'-4'28'2609,"-4"2"-1800,8 0-89,-4 4-180,4-1-181,0 0-179,0-5-90,0-5 0,2-3-90,4-12 0,4 4 0,6-11 0,3 3 0,10-10 0,-6-5 270,6-18-90,-18 5 0,-2-9 90,-16 12-90,-4 0-180,-7 4 0,-1 6 0,1 4 0,2 4 0,1 3 0,7 7 0,2 2-1080,12 13 1,1-5-540,5 2-990,0-6 2609,-2-1 0,-3 4 0,-4 2 0</inkml:trace>
  <inkml:trace contextRef="#ctx0" brushRef="#br0" timeOffset="79335">27577 8588 22194,'12'10'2249,"-2"2"-1709,-2 4 89,0 4-179,-2 8-90,2 3-90,-1 9 90,-3 26-181,-2-14 1,-7-10 0,-3-2-90,-4-3 0,-16-3 0,3-25 90,-5-14 90,-1-5-90,1-13-90,5-8-90,7-11 0,10-5 0,13-6-3392,14-1 3392,17 1 0,-12 29 0,3 2-655,4 1 0,1 4 655,4 4 0,2 5-86,0 3 0,1 5 86,1 4 0,0 7 0,11 18 0,-4 7-256,-13-4 0,-4 4 256,8 13 0,-8 8 0,-22-10 0,-7 3 0,-3-3 0,-1 8 0,-7 0 0,-11 5 0,-8 4 0,-2-8 0,-6-9 0,-5-5 0,3-6 0,-3 0 0,0-7 701,-11-3 0,0-8-701,0-4 0,-2-5 0,0-3 0,0-5 0,5-4 0,-2-9 0,3-15 0,-1-11 0,5 0 0,5-2 0,5-7 0,7 0 0,1-10 0,3-1 0,7 5 0,10-13 0,8 1-60,-1 8 0,2-3 0,3 5-300,5-2 1,2 4-226,1 5 0,1 2-135,1 7 1,0 2-1170,16-21-809,3 19 2926,1 17 1,3 19-1,1 9 1</inkml:trace>
  <inkml:trace contextRef="#ctx0" brushRef="#br0" timeOffset="79778">27873 9259 23634,'12'-11'1888,"2"1"-1618,4 0 0,8 2 90,11 3-180,12 7-90,-5 8 0,3 6-547,5 9 1,0 4 546,1 0 0,-4 2 0,-3 5 0,-6 0 90,-17-9 0,-4-1 90,12 20 179,-7 6-449,-13-16 0,-4-17 0,-7-28 0,0-37 0,-2 15 0,0-4-703,2-10 0,-1-2 703,-3-5 0,-1-3 0,2-4 0,-1-2 0,-1 1 0,-2 0 0,1 2 0,0 1 0,-1 6 0,0 1 246,0 5 0,0 1-246,0 6 0,-1 2 0,-6-27 0,2 14 0,5 11 0,2 13 0,5 8-450,0 6-360,0 6 1318,0 3-3297,0 2 1,0 0 0</inkml:trace>
  <inkml:trace contextRef="#ctx0" brushRef="#br0" timeOffset="80504">27528 8395 22464,'-60'-8'2159,"7"0"-1889,15 3-90,12 0-90,17 2 0,17 1-90,24 2 0,18 0 0,11 0-749,-5 0 0,4 0 0,1 0 749,2 0 0,1 0 0,1 0 0,-11-1 0,1 0 0,-1 0 0,-3 0-30,1-1 0,-3-1 0,-1 0 30,-1-2 0,-1 0 0,1-1 60,8-1 0,1-3 0,-1 0 240,-5 0 0,-1-2 0,-2 0-31,20-4 1,-6 0-270,-19 4 0,-8 2 0,-12 5 0,-19 33 0,1 2 0,4 19 90,6-8-135,10-6 0,3-2-45,13 5 0,-7-12 1,2-4-91,12-13 90,-2-14 90,-1-5 2156,-3-13-2246,-6-12 90,-7-14 90,-9-9 225,-17 3 0,-5 1-225,-7-10 134,-10 15 1,-8 10-45,-15 28 90,-22 22-180,36 5 0,1 6-752,-1 5 0,1 3 662,0 4 0,2 3 0,3 2 0,2 1 45,4 0 0,3 2-45,3-1 0,6 1-282,11 10 0,6-2 282,0-13 0,4-1 0,10 5 0,6-4 0,-4-15 0,3-4-45,0-3 0,3-2 45,13-1 0,0-4 0,-13-2 0,-1-2-6,7 1 0,-3-1 6,0 2 0,-11 4 90,-10 0-90,-8 1 1412,-4 1-1322,-24 15 563,1-4-653,-23 11 0,2-8-190,-9-3 190,-8-1 0,-6-1-90,30-12 0,1 0-270,-33 1-405,25-5 1,1-3-495,-14-2-91,-3 0-718,36 0 2068,14-2 0,16-5 0,9-4 0</inkml:trace>
  <inkml:trace contextRef="#ctx0" brushRef="#br0" timeOffset="81068">29863 8603 23634,'11'-33'2608,"-7"4"-2248,-17 9 179,-11 10-179,-9 12-180,-7 13 0,-3 18-712,2 16 576,20-19 1,3 4-45,2 2 0,3 4 0,1 19 0,4 2 0,4-13 0,4 0-465,2 14 0,4-1 465,2-20 0,3-3 0,2-2 0,0-1-90,12 23 90,1-10 0,-3-10 0,-3-9 0,-4-9 0,-3-10 0,-7-5 362,-3-14-362,-3-34 0,-4 2 0,-1-5 0,4 1 0,1-3 0,-1-1-133,-1-4 0,0-2 0,1 3 178,3-16 0,2 5 0,1 8 0,2 7-45,10-5 90,3 15 0,4 10 0,6 15-90,5 18 0,4 13 90,0 18-90,-3 5 0,-5 3 0,-7-6 90,-7-7 1500,-9-9-1590,-10-11 0,-8-4 0,-11-12 0,-4-5 0,-16-19 0,13 3 0,-6-11 0,23 14 0,5-4-630,12 12-359,5 1-451,3 12-2877,13 2 4317,-8-5 0,6 2 0,-11-5 0</inkml:trace>
  <inkml:trace contextRef="#ctx0" brushRef="#br0" timeOffset="82001">30748 8334 22104,'5'-21'1979,"-2"1"-1619,-3 0 90,-3-3 269,-13-16-449,2 7 0,-13-14 360,-12-8-360,3 7-460,9 15 0,-1 0 280,3 5 0,1 1 45,-3-2 0,-1 0-45,-3-4 0,-1 0-45,-2-2 0,-1 0-467,-3-3 0,-1 0 467,-4-2 0,-1 1-1196,-3 0 1,-2 0 1194,-3 1 1,-1 0 15,15 13 0,-1 0 0,0 1-264,0 0 1,-2 2-1,-3-1 204,-2 2 0,-5 0 0,0 1 0,2 1 0,-4 0 0,2 1 0,-3 1-180,2 2 1,-3 0 0,-1 2-1,4 2 180,-3 2 0,2 2 0,0 2 0,-4 0 0,0 2 0,-1 1 0,-1 1 0,-1 2 0,0 0 0,-2 2 0,0 0 0,1 1 0,-1 2 0,0 1 0,1 0 0,0 2 0,0 0 0,0 1 0,2 0 0,0 1 0,0 0 0,2 2 0,0 0 0,1 1 0,0 1 0,1 1 0,1 1 0,1 2 0,1 1 0,1 1 0,1 2 0,0 0 0,1 2 0,1 2 0,1 2 0,1 1 0,2 0 0,1 1 0,-1 4 0,2 5 0,-2 4 0,1 2 0,4-2 0,-3 3 0,4-2 0,0 5-320,2-2 0,-1 4 1,1 0-1,5-2 320,2 1 0,4-2 0,2 1 0,0 1 0,1 1 0,2-1-93,1 0 1,1 0-1,2 0 93,2-1 0,1 0 0,1-1-35,2 0 0,0-1 0,2 0 35,3-2 0,1 1 0,1-1 0,0-1 0,2 1 0,1-1 0,2 1 0,2-1 0,2 1 0,0 0 0,2-1 0,2 1 12,2 0 0,2 1 0,1-1-12,1 0 0,1 0 0,5 1 0,3 2 0,3 1 0,3 1 0,-1-3 0,4 2 0,0-2 0,3 1 0,0-3 0,2 3 0,2-1 0,0-5 0,5-1 0,0-4 0,2-1 0,4 0 0,2 0 0,0-2 0,3-2 0,1-1 0,1-1 0,-14-9 0,0 0 0,1-2 0,4 1-156,4-2 0,5 0 1,1-1-1,-1-1 0,-2-1 156,2-1 0,-3-1 0,0-2 0,3 0-66,1-1 1,2-1 0,2 0 0,-1-2 0,-4-2 65,0-2 0,-3-2 0,-1-2 0,0-1 0,2-1 0,0-2 0,0-2 0,0 0 0,1-1 0,-1 0 0,1-2 0,-1-2 0,-1-2 0,0-2 0,0-2 0,0-1 63,-2-1 0,1-2 0,-2-2 0,0-2-63,-2-1 0,0-2 0,-1-4 0,1-4 0,-8 0 0,1-5 0,0-2 0,0-2 0,-3 0 0,-1 1 0,-2 1 0,-2 0 0,-2 0 0,0-2 0,0-2 0,1-3 0,1-3 0,0-2 0,-1 0 0,-3 1 0,-4 2 0,1-9 0,-5 1 0,-3 2 0,-1-2-44,-2 2 1,-2 0-1,-2-1 1,-3 1 43,-2 2 0,-2 0 0,-2 1 0,-2 0 88,-3 2 1,-1 2-1,-3 0 1,-1 1-89,-6-13 0,-2 1 0,-4 3-91,-1 4 1,-4 2 0,-2 3 90,-2 3 0,-2 3 0,-3 2-360,0 5 0,-3 2 0,-1 3-122,0 3 1,-3 2 0,0 3-539,-2 4 1,-2 2 0,0 3 1019,-2 2 0,-1 4 0,0 2 0,-3 3 0,0 1 0,0 3 0,-3 1 0,1 1 0,0 0 0</inkml:trace>
  <inkml:trace contextRef="#ctx0" brushRef="#br0" timeOffset="84355">9864 14224 21205,'0'-26'2518,"0"1"-2158,-6-1 90,-1 3 90,-7-2-270,0 5-91,-6-3 91,-2 7 180,-9 4 90,-7 7 179,1 16 1,-2 7-540,4 1 0,1 4-652,1 3 1,-1 5-1,2 2 472,4 0 0,1 2 0,1 6 0,-4 10 0,0 6 0,1 3 0,2-2-473,5-10 0,3-2 0,0 1 0,0 3 473,0 2 0,-1 2 0,0 2 0,2-1 0,4-3 0,0 13 0,5-2 0,1-1 0,3 0 0,1-1 0,3-1 0,4-3 0,2-2 0,3-1 0,2-2 0,1-2 0,3-2 0,3-4 0,2-3 0,2-1-243,12 13 1,4-4 197,0-9 0,3-4-720,-1-7 1,2-5-271,-3-6 1,1-6-360,-3-5 0,-1-6 1394,28-16 0,-10-21 0,-30 11 0,0 1 0</inkml:trace>
  <inkml:trace contextRef="#ctx0" brushRef="#br0" timeOffset="84578">9766 14676 23184,'9'-40'539,"0"0"1,1 3 0,2 1-360,4 4 0,3 3 89,23-17-454,8 13 635,2 18-91,1 17-89,-5 21-90,-6 22-90,-25-13 0,-3 3-45,-3 7 0,-4 2-560,-3 6 1,-4 2 559,-3 4 0,-4 0-90,-4 4 0,-3 0-441,-2-1 0,-2-1 171,-2-2 0,-3 0-555,3-12 1,-2 0 0,1-3-211,-2 3 1,0-3 1079,-4 4 0,0-6 0,0-13 0,3-15 0</inkml:trace>
  <inkml:trace contextRef="#ctx0" brushRef="#br0" timeOffset="85371">10063 14788 22914,'12'-41'1889,"-2"3"-1439,4 7-1,2 10 91,10 9-180,12 23-90,13 18-504,-18-3 1,-1 4 323,4 5 0,0 2-1288,3 5 1,-1 2 1242,0 1 0,0 0 0,-4-2 0,1 1 45,7 5 0,0-4-45,-5-13 0,-1-5 0,-1-2 0,0-8-45,21-26 0,-17-37-439,-18 13 1,-3-5 438,1-10 0,-3-3-45,-1-6 0,-4-1 45,0-5 0,-7-6 0,-9 11 0,-4-6 0,-4-1 0,-3 5 22,-2 13 1,-2 2-1,-3 2 1,-3-2-5,-2-2 0,-3-3 0,-2 1 0,-1 4 0,-1 7-604,-11 0 0,-2 8 1,0 5 614,-1 5 1,0 4 0,4 4-30,1 3 0,2 3 782,-2 2 1,4 0-783,1 0 90,13 4-90,91 0 0,-28 0 0,4 0-121,2 0 1,3 0 0,1 0 120,-2-1 0,-1 0 0,1 0 0,3 1 0,1 0 0,-1 0 0,2-1 0,-1 0 0,1 1-30,-3-1 0,0 1 0,-1 1 30,20 3 0,-2 3 0,-6-1 0,-2 4 928,7 15 0,-5 6-928,-18-9 0,-4 4 0,5 10 0,-9 2 0,-11 21 24,-18 0 66,-15-6-90,-7-25 0,-4-3 90,-15 1 0,2-22 0,-1-8-90,0-25 0,12-13 0,7-7 644,13 13 0,7-3-644,6-6 0,6-6 0,2 5 121,7 3 0,6 3-121,12 0 0,8-1 0,-1 9-624,3 8 1,2 7 623,-5 4 0,4 3 0,-3 5 0,4 10 0,-2 11 0,-9 7 0,0 9 0,-5 1 0,2 11 0,-7 5 0,-6-1 0,-3 5 0,-7 0 0,-11-6 0,-6-1 0,-3 2 0,-2 4 0,-4 0 0,-2 1 0,-3 0 0,-2 0 0,-5 2 0,-2-2 0,-4 2 0,-3-1 0,-1-1-231,2-6 0,-2-1 1,-2-2-1,0 1 231,-4 1 0,-1 1 0,-1-2 0,1-6 0,-3-2 0,1-5 0,3-6 112,1-4 1,3-10-113,2-16 733,25-14-733,16-3 1290,7 1-1290,21 9 0,12 11 0,14 18 0,-8 11 0,1 7-218,-12-5 0,-1 3 218,-4-2 0,2 2 0,-4 0 0,3 6 0,-4 1 0,-2-3 0,-1 1 0,-4-3 0,-1-1-585,-5-5 0,-2-2-1124,14 18-3308,-13-27 5017,-13-22 0,-12-33 0,-10-13 0</inkml:trace>
  <inkml:trace contextRef="#ctx0" brushRef="#br0" timeOffset="85635">11683 12648 25253,'-16'-49'569,"1"0"1,2 8 0,3 3-480,4-8-1,18 36 1,19 31-90,-9 3 0,1 5-1548,3 8 0,1 3 1548,2 8 0,-1 3 45,-1 4 0,-1 3-53,-2 0 0,-3 6 68,-7-8 0,-3 5 0,-5 1 30,-7-1 0,-5 0 0,-2 0-424,1-1 0,-1-1 0,-5-2 334,-5-5 0,-4-2 0,-2-6 45,-5-2 0,-3-5-135,3-3 0,-1-2-675,-6 2 1,1-1-676,-10 8-718,6 5 2637,33-25 0,24 1 1,8-4-1</inkml:trace>
  <inkml:trace contextRef="#ctx0" brushRef="#br0" timeOffset="86081">14010 14457 25343,'10'-33'2608,"-2"3"-2518,-6 22 180,-2 22 0,0 41-270,0-14 0,0 3-889,1 12 0,2 5 889,-2-15 0,1 2 0,1 0-791,0 4 0,2 1 1,-1 1 790,1 2 0,-1 0 0,1 0 0,1-2 0,0 0 0,0 1-95,0-5 0,0 1 0,0 1 0,0-3 95,1 7 0,0-3 0,-1-1 0,0 1 0,0-1 0,-2-12 0,-2-8 0,-10-78 0,2 8 0,1-8 0,-1-3-195,0-8 0,0-4 0,0-2 195,1 8 0,0-3 0,0-1 0,1-1-26,2 7 0,-1-1 0,1 0 0,0-2 0,1 1 26,-1-4 0,0-1 0,1 1 0,-1-1 0,1-1-228,1 1 0,-1-1 0,1 1 1,0-3-1,1-1 228,1 8 0,0-2 0,1-2 0,0 0 0,0 1 0,1 2 0,-1 2 0,2-4 0,-1 3 0,1 1 0,1 0 0,1-1-244,2-9 0,0-3 0,2 1 1,2 3-1,3 8 244,4 0 0,3 7 0,9 4 0,4 11 0,7 3 0,3 4 0,-1 3 0,4 2 0,0 6 0,7 5 0,-2 5 0,7 4 0,3 4 0,-1 3 0,-4 4-525,3 7 0,-2 6 0,-1 3 1,-1 0 51,1-2 1,1 0 0,-2 3 0,-4 5 472,-1 8 0,-3 5 0,-3 1 0,-9-2 0,1 12 0,-8 1 0,-9-7 0,1 0 0,-1 0 0</inkml:trace>
  <inkml:trace contextRef="#ctx0" brushRef="#br0" timeOffset="86560">15496 14234 23544,'-33'28'2248,"-1"2"-1708,-1-2 180,-1 5-91,-3 3-269,1 0-90,-3-1-180,2-4 0,4-8 0,3-10-90,-3-29 0,10-12 0,0-32-1301,19 27 1,4-1 1300,0-4 0,2 0 0,2-1 0,3-1 78,6-11 1,4 3-79,-2 13 0,3 2 0,5-5 0,3 5 0,23 6 0,-8 27 0,2 10 0,-8 1 0,0 6 0,11 11 0,-4 7 0,-12 3 0,-7 7 0,-5 5 0,-4 6 0,-3-1 0,-4-8 0,-3-2 0,-1 3-276,-3 15 0,-3 3 1,-4-3 275,-2-16 0,-4-2 0,-4 0 0,-11 12 0,-7 1 0,1-5 0,8-13 0,0-3 0,-3 0 0,-8 6 0,-3 0 0,1-6 0,0-8 0,1-5 0,5-5 0,0-5-611,-30-8 611,35-17 1003,21-43-1003,33 15 0,-2 11 0,4 3 0,29 6 0,10 14-14,-30 10 1,0 5 13,2 7 0,1 4 368,-1 6 1,-1 3-369,1 5 0,-3 4 0,1 3 0,-3 2 0,-2 1 0,-3 0 0,0 1 0,-1-1 0,-5-3 0,-1-2-450,-2-2 0,0-2-1079,9 22-1654,-3-1 3183,-13-30 0,-2-9 0,-9-26 0</inkml:trace>
  <inkml:trace contextRef="#ctx0" brushRef="#br0" timeOffset="87010">14456 13929 23634,'-43'-14'389,"0"0"1,4 1 0,3 0-390,-19-7 0,22 7 0,29 6 90,30 4-90,38 10 0,-16-3 0,8 1-1063,-2-1 0,8 2 0,2 0 0,-2 0 1063,-10-2 0,-1-1 0,1 1 0,6-1-13,-5 0 0,6 0 0,4 0 1,1 0-1,-1 0 0,-2-1 0,-5 1 13,12-1 0,-5-1 0,-1 0 0,4 0 0,-11 0 0,2 0 0,1 0 0,0 0 0,-2 0 0,-4-1-152,5-1 1,-3 0-1,-3 0 1,1-1 181,11 0 0,0 0 0,0-2-48,-11 0 1,1-2-1,-2 0 1,-3 0 241,17-2 1,-4-4 81,-14 1 0,0-2 0,-11-1 324,-5-9 1925,-21-6-2375,-35 18 1551,-15 11-1731,-10 20 0,23-2 0,1 6-693,-1 10 1,3 6 692,1 11 0,3 5 0,9-13 0,1 4 0,2 0-340,3 7 0,1 1 1,3 2 339,2 3 0,3 2 0,3-1-450,3 4 1,3 0-1,3-1 450,-3-16 0,1-1 0,2 1 0,4 0 0,3 0 0,4 2 0,1 0 0,2-1 0,-2-4 0,9 12 0,-1-5 0,4 1 0,-3-6 0,2 1 0,1-2 0,-3-6 0,11 6 0,-2-8-315,-7-7 1,-1-3-464,-8-8 1,-2-5-842,13-4 1499,-17-27-2488,-12-27 2608,-13 10 0,-5-5 0,-2-8 0,-1-3 0,-6-6 0,1 0 0</inkml:trace>
  <inkml:trace contextRef="#ctx0" brushRef="#br0" timeOffset="87243">16994 14173 20036,'8'-33'1394,"0"-1"0,14-27-1034,7 13 179,9 10 91,3 15 539,22 22-539,-17 19-360,-18 1 0,-3 6-484,-10 4 1,-4 5 438,-2 4 0,-2 3-1279,-2 5 0,-2 2 1189,-3 4 0,-4 1-1,-1 1 1,-2 1-90,-4 0 0,-1 0-45,-1-3 0,0-2 0,-1-3 0,-1-2-318,1-6 0,0-2-131,-13 24-451,5-16-539,4-14-2710,4-25 4149,7-22 0,5-25 0,6-13 0</inkml:trace>
  <inkml:trace contextRef="#ctx0" brushRef="#br0" timeOffset="87819">17400 14371 22014,'19'-21'3059,"-3"4"-2520,0 9 1,0 10-90,4 16-180,8 17-90,4 19-491,-13-21 1,0 3 355,0 3 0,1 1-45,-1 0 0,0-1 0,1 0 0,-1-1 45,-2-5 0,1 0 135,12 20 0,-4-10 90,-5-12-90,-5-16 0,3-21-180,-3-21 0,5-26-240,-10 19 0,-1-5 240,-1-9 0,-1-5 0,-1 1-464,1-12 0,-2-2 464,-1 7 0,-2-4 0,-2 3 45,-5-4 0,-4 4-45,-2 0 0,-6 3-1331,-5 3 1,-6 3 1330,-6 4 0,-5 3 0,-8 4 0,-4 4-890,-6 3 1,-2 5 889,17 10 0,-1 1 0,0 1-101,-21-3 0,0 2 101,5 1 0,1 2-45,6 4 0,3 2 0,9 1 0,3 2-45,-13 0 715,28 9-985,33 7-270,33 9 1066,-10-7 1,4 0-707,10 2 0,5 0 723,-12-4 1,1-1-1,2 0-513,5 2 0,3-1 0,0-1-583,7 0 1,1-1 0,1 0 642,-13-2 0,-1 0 0,2-1 0,3 0 0,4-2 0,3-1 0,3-1 0,-2 0 0,-4 0-160,-1 1 0,-4 0 0,0-1 0,2-1 250,11 0 0,3-2 0,-2 0 0,-7 0 224,9 0 1,-6-3 45,-1-4 0,-5-3 90,5-9-90,-18-10 621,-54 7-981,-20 3 0,-12 9 0,-8 18 0,-4 28 137,26-6 1,2 11-138,7 0 0,2 8 0,1 4 0,2-2 220,-1 8 1,3-1 0,0 5-221,3-13 0,0 4 0,1 2 0,2 1 0,3 0 0,4 5 0,4 2 0,2 1 0,1-2 0,0-3 0,0 1 0,2-3 0,0-1 0,2 2 0,1-1 0,1 2 0,2 0 0,0-2 0,1-6 0,6 6 0,1-5 0,1-3 0,-1-5 0,0-1 0,1-3-583,9 11 1,1-6-318,-5-10 1,1-6-1260,26-1-359,-5-38 2518,-25-11 0,-3-9 0,1-12 0,-2-5 0,1-8 0,-1-1 0</inkml:trace>
  <inkml:trace contextRef="#ctx0" brushRef="#br0" timeOffset="88161">19471 14269 23004,'3'-49'395,"-1"-1"1,0 0 0,-1 4 0,-2 1 0,-1 2-127,-2-11 1,-4 3-264,-3 12 1,-3 5 802,-16-9-89,-9 35-271,-4 33-314,20 3 0,1 5-135,-1 10 0,3 4-732,2 10 1,3 3 731,4 4 0,4 2 0,4-20 0,3 0 0,1 0 0,3-1 0,1 1 0,2-2 0,8 19 0,3-4 0,3-5 0,3-5-90,2-8 0,3-6-45,0-10 1,3-7 44,29-7 357,-2-37-267,-23-21 0,-6-12-45,-9 7 0,-3-4-644,-5 2 1,-1-5 0,-3 2 717,-5 7 1,-4 1 0,0 0 0,-2-3 0,-2 0 0,0 0-64,0 2 1,-1 0 0,-7-1 55,-6 0 1,-5-3 0,-5 2-1,-2 6 8,-9 4 0,-5 7 0,-1-1-368,7 3 0,-1-2 0,-1 3 0,-1 9 338,-10 12 0,0 9 0,3 4 45,-2 4 0,2 7-2,-8 9 1,4 7-44,15 0 0,6 3-45,0-1 0,9 1 1243,22 25-2503,22-30 1,10-3 1304,6-3 0,4-3 0,-2 0 0,0-3 0,1-7 0,-1 0 0</inkml:trace>
  <inkml:trace contextRef="#ctx0" brushRef="#br0" timeOffset="88855">24373 13634 24623,'12'10'1709,"0"0"-1169,-4 7 179,-2 9 1,2 14-585,-3 7 0,-2 5-135,0-5 0,-1 2-632,0-2 0,0 4 0,0-1 632,-2 17 0,0-1-427,-2-18 1,0 2 0,0-1 426,0 3 0,0 0 0,-1 0 0,-1 0 0,-1 0 0,0-1 0,1 0 0,0-1 0,0 0 0,-1-5 0,0-1 0,1-1-215,-2 15 0,0-4 215,0-9 0,1-3 0,-1 21 0,-3-25 0,-7-54 0,-6-29 0,6-4 0,-3-11 0,1 2 77,3 14 0,0 1 0,-2-4-77,-6-9 0,-3-5 0,-2 0 0,1 7 0,2 12 0,1 4 0,-4 1 0,-5-6 0,-3-1 0,-1 10 0,-3 12 0,-1 9 0,1 6 0,0 9 0,-9 23 0,3 10 0,15-5 0,4 6 0,-3 17 0,7 6 0,16-11 0,7 1 0,4 0 0,4-1 0,1-3 0,2-1 734,3-5 1,3-2-735,0-6 0,3-3 0,17 13 541,-3-21-541,-3-20 0,-7-18 0,-4-18 1125,-7-10-1125,-5-10 0,-10-3-1215,-7 13 1,-1 0-405,-4-7 569,1 15 0,0 5 1050,2 10 0,3 8 0,4 0 0</inkml:trace>
  <inkml:trace contextRef="#ctx0" brushRef="#br0" timeOffset="89135">24864 13848 25073,'14'-36'629,"1"0"1,-2 2 0,0 2-91,6-24 1,-4 12-180,-4 12-180,-3 11-180,-1 11 0,2 26 0,3 23-1131,-4-1 0,1 10 1,-1-1 1130,3 13 0,1 5 0,-5-17 0,1 7 0,0 3 0,-1-2 0,0-4-396,0 9 0,0-4 0,-1 3 396,0-2 0,0 3 0,0 1 0,-1-6-30,-1-1 0,-1-4 0,0-1-180,1-3 0,-1-1 0,0-2-470,1 17 0,0-2 140,0-11 1,-1-2-136,-1-8 1,0-3-1035,0 16 1709,-2-36 0,0-25 0,0-26 0</inkml:trace>
  <inkml:trace contextRef="#ctx0" brushRef="#br0" timeOffset="89855">23768 13599 15532,'-37'-6'404,"1"1"1,-23-2 2127,30 4-2442,29 3-90,35 7 0,-2-2 0,5 1 87,15 2 0,5 0-117,-10-2 0,3 0 0,2-1-117,10 0 1,2-1 0,2 0 146,-12-1 0,1-1 0,1-1 0,0 1-23,3 0 1,1-1-1,0 0 1,0-1 22,0 1 0,0-2 0,-1 0 0,0 0-23,-2 0 1,-2-1-1,1 0 1,-2 0 44,-3-1 1,-1 0-1,-1 0 1,-2-1-410,10-2 1,-1 0-1,-3 0 507,-6-1 0,-2 1 0,-2-1 438,11-3 1,-3-1 70,0-2 1,-3-1-360,-12 3 0,-3 0-90,22-7 1039,-24 9-859,-17 42 0,-6 13-315,0-13 0,-1 3 437,-1 10 0,1 6 0,-2-2-482,0 12 0,-2 1 0,-2 0 0,-1 5 0,0-3 0,0-15 0,-1-3 0,-1 2 106,0 13 1,-1 1-1,-1-5-106,-3-3 0,-2-6 0,-1-6 0,-2-4 25,-1-6 0,-3-3-25,-17 11 0,-5-21 0,0-20 0,0-20 0,5-21 0,7-15 258,17 22 1,2-1-259,1-1 0,3 0 0,3 0 0,3 1 0,6-29 0,11 11 0,9 12 2718,10 16-2718,11 19 0,10 19 0,-27 2 0,0 3 0,2 6 0,1 3-1553,0 5 1,-1 2 1552,1 4 0,-2 1 0,-2 3 0,-2 0-1068,-2-1 0,-2 0 1068,-4-4 0,-2 0 55,-3-5 1,-2-1-56,9 18 0,-9-14 0,-6-17 69,-6-13-69,-2-20 0,-2-51 0,0 33 0,0-3 262,0-16 0,0-8 1,0 3-263,0-2 0,0-1 0,-1 5 0,0-3 0,-1 4 0,0-8 0,-2 4 0,-2 0 0,-2 1 0,0 4 0,-3 2 0,-1 3 0,-3 2 0,-2 6 0,-3 3 948,-4 4 0,-3 3-948,-2 4 0,-3 4 0,-4 4 0,-3 3 0,0 3 0,-4 3 0,-19 5 0,-3 6-450,16 1 1,-1 4-406,-14 4 1,1 4-271,19-1 1,4 3 1124,2 1 0,1 2 0,3-1 0,1 2 0,3 1 0,0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49:44.188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5531 4171 21115,'-12'-20'3238,"-1"0"-2698,1-1-1,-2 3 1,0 3 0,-6 5-180,-3 5-1,-3 7 361,-24 33-360,9 10-777,10-4 0,1 5 417,6 1 0,3 3 0,-2 8 0,3 4-403,7-20 0,0 2 1,2 0 402,1-1 0,2 1 0,1 2 0,3 11 0,2 2 0,3-3 0,4 2 0,3-1 0,0-12 0,3 2 0,7-9 0,26-5 0,8-12 0,-8-9 0,3-7 0,-2-6 0,4-3 0,-3-6 0,13-12 0,-3-7 0,-17 6 0,0-3 0,-1-1 0,-2-3 0,0-3 0,-2-1 0,-2-2 0,-1-1 0,-3-2 0,-2-2 0,-2 0 0,-2-2 0,-4 2 0,-1-1 0,-4 0 0,3-19 0,-7 0 0,-8 5 0,-6 2-297,-5 6 1,-7 2 296,-7 5 0,-5 3 0,-4 7 0,-3 4-315,-3 2 1,-2 5-270,-1 4 0,-1 3-1170,-13 4 0,1 3 360,15 4 0,1 2 1566,-7 2 1,5 4 0,2 7 0,9 2 0</inkml:trace>
  <inkml:trace contextRef="#ctx0" brushRef="#br0" timeOffset="875">9486 3734 23184,'6'-23'2788,"0"3"-2428,-4 2 90,0 10 449,-2 8-89,0 17-765,1 26 0,0 9-45,-1-1 0,0 4-707,1 4 1,0 5 0,-1 0 706,0-2 0,0 0 0,0 1-465,0-13 0,0 1 0,0 1 1,0-1 464,0 1 0,0 1 0,0-1 0,0 0 0,0 15 0,0-1 0,0 0 0,0-4 0,0-1 0,0-1 0,1-6 0,1 0 0,1-2-259,-1-5 0,1-1 1,0-2 258,4 14 0,1-4-879,-1-8 0,4-3-1595,3-9 1,3-7 2815,12-5 1,14-36 0,-6-31 0</inkml:trace>
  <inkml:trace contextRef="#ctx0" brushRef="#br0" timeOffset="1670">13258 4136 23094,'-12'4'1799,"-2"2"-1619,-2 4-90,-4-4 179,-7-2 1,-1-4 270,-16 0-180,14 0 90,-10-20-91,28-23-359,5-10 90,16 7 0,5 1-90,11-12-865,-4 20 0,2 2 955,15-8 0,9 12-438,6 13 618,6 18-181,-24 20 1,2 12 0,-6 7-90,-13 5 0,-6 8 0,-3 3 0,1-1-471,5-5 1,1-1-1,-2 0 1,-6 4 470,-6 11 0,-7 4 0,-4-1 0,-2-7 0,-4-8 0,-2-5 0,-2-2 0,-1 1 0,-1 0 0,-2-3-600,-11 16 0,-3-3 600,0-8 0,-1-3 381,1-7 0,0-6-381,3-7 0,-1-4 0,-26 2 0,10-12 0,11-17 373,9-4-373,17-9 0,6-3 1862,20-5-1862,44-5 0,-24 22 0,4 4-642,20 0 0,3 5 642,-2 9 0,0 6 0,-14-1 0,-1 2 0,1 1-648,2 2 1,0 2-1,0 1 648,1 2 0,-1 2 0,0-1-380,0 1 1,-1 1 0,-1 0-191,-1 0 0,0 1 1,-2 0-556,17 10 1,-2-1-315,-5-2 0,-2-2 1439,-7-3 0,-3-1 0,-5-5 0,-1-2 0,22 17 0</inkml:trace>
  <inkml:trace contextRef="#ctx0" brushRef="#br0" timeOffset="2382">16556 3755 23184,'-20'15'1439,"-5"2"-1169,-7-1 0,-5-5 179,-4-4-4340,3-7 4250,3 0 861,6 0-1040,9-5-90,10-7 0,8-11-90,14-11 90,12-9-90,17-3-274,3 9 1,5 1 318,-11 10 0,2 2 0,15-7 0,0 4-1,-17 15 1,-3 4 135,30-2 180,-12 23 2987,-10 14-3213,-25 14 1,-8 7-135,-4-9 0,-4 2-153,-6 9 1,-5 5-1,-2-3 153,-10 8 0,-3-3 0,1 2 0,-1-4 0,2-14 0,3-7 0,3-4 0,11-14 906,13-14-906,19-12 0,8-3 0,7 1 0,12 2 0,3 2-456,0 0 0,0 6 456,3 5 0,-5 12 0,-9 26 0,-8 11 0,-12-8 0,-4 4-269,-4-1 0,-3 6 0,-5-2 269,-7 13 0,-7-1 0,-1-18 0,-2-1 0,-2 0 0,-2 0 0,-2-1 0,-2 0 0,-1-2 0,-1-1 0,-5 1 0,-8 9 0,-5 1 0,1-4 0,-6 4 0,0-3-270,6-9 0,-2 0 0,2-6-450,1-5 1,1-5-1544,-4-3 1,1-4 2262,-10-3 0,6-16 0,28-16 0</inkml:trace>
  <inkml:trace contextRef="#ctx0" brushRef="#br0" timeOffset="2833">19358 3577 25163,'10'-52'2248,"-4"7"-2158,-2 9 90,-4 11 270,2 12 0,2 22-450,6 22 0,4 28-391,-4-21 1,0 3 390,2 5 0,1 2 0,1 3 0,0 0 0,2 1 0,1-2 0,-1-3 0,2-2 0,2-4 0,1-3 0,-1-8 0,2-4 0,27 10 0,4-24 0,2-24 0,2-21 0,-29 7 0,-1-4 0,-1-6 0,-1-2 0,-1-6 0,-2-2 0,-1 0 0,-3-2 0,-4 5 0,0-2 0,-2 2 0,0-1 0,-2 2 0,1-11 0,-3 5 0,-4 6 0,-17 64 0,-1 30 0,5-8 0,-2 10 0,1 5 0,0-4-917,0 7 0,1-1 0,0 4 917,1-13 0,0 4 0,0 2 0,1-1 0,1-3 0,0 3 0,2-3 0,0 0 0,1 0 0,0-1 0,0 1 0,1-2 0,0 1-891,2 14 1,0-1-1,2-1 321,0-6 1,1-1-1,2-2-180,2-5 1,0-2 0,3-1-1102,7 13 0,5-5 1851,2-10 0,7-6 0,5-8 0,4-6 0,4-5 0,-1 0 0</inkml:trace>
  <inkml:trace contextRef="#ctx0" brushRef="#br0" timeOffset="3066">21851 3363 26152,'4'-18'1349,"5"3"-1259,8 5 0,47-2-90,2 4-1014,-12 1 0,3 1 969,-6 1 0,0 0-135,4 0 0,0 0-90,0 0 0,0 0-135,-2 0 1,-2-1-181,-4 2 0,-2-2-90,-7 1 1,-1-2-1305,22-8 17,-19-6 1962,-15-2 0,-23-4 0,-9-2 0</inkml:trace>
  <inkml:trace contextRef="#ctx0" brushRef="#br0" timeOffset="3368">22306 3023 20845,'-34'11'1139,"0"0"1,1 3-1,0 0-779,1 2 0,-1 4 144,-15 17 1,0 8-146,16-11 1,2 2 0,0 1-680,-1 1 0,1 1 0,3 0 455,-9 19 0,8-1-46,14-18 1,5-2 0,4-2 0,2-1-90,11 29 0,17-9 0,15-8 0,-12-26 0,3-3 0,5-1 0,2-3 0,5 0 0,3-2 0,2 0 0,2-1 0,1 1 0,0 0 0,-2 1 0,0 4 0,9 15 0,-3 5-215,-18-5 0,-4 3 215,5 16 0,-9 4 0,-18-7 0,-10 0 0,-5 4 0,-6 1 0,-5 1 0,-5 0 0,-6-1 0,-5-1 0,-1-2 0,-3-2 0,-3-3 0,-2-2 0,2-3 0,-1-4-90,1-2 0,-1-2-1500,-9 0 0,1-5 510,15-10 1,0-3-226,-5 2 1,3-7 1304,3-20 0,15-11 0,7-11 0</inkml:trace>
  <inkml:trace contextRef="#ctx0" brushRef="#br0" timeOffset="3782">24953 3348 23274,'37'-46'2338,"-6"3"-1618,-9 10 0,-8 5-181,-6 10-179,-4 8 90,-2 12-270,-27 47-180,0 13-686,5-12 0,-5 9 1,3-2 685,7-13 0,1-2 0,1 3 0,-5 15 0,1 4 0,3-3 0,6-15 0,3-1 0,2-1 0,2 21 0,4 0-533,4-5 1,4-1 532,2-5 0,9-1-786,9-8 0,7-1 0,-1-5 786,-3-4 0,2-5 0,9-5 0,5-2 0,-6-13-293,11-29 293,-22-3 0,-4-5 0,-7-34 0,-16 25 0,-5 0-365,-5-1 1,-5 0 364,-4 0 0,-4 0 0,-5 2 0,-3 2-169,-4 2 0,-3 3 169,-2 2 0,-2 4 460,-1 3 1,-1 2-1046,0 3 1,1 3-91,1 3 0,0 3-1034,-29-2 1758,31 16 0,3 5 1,-2 3-1,2 19 0</inkml:trace>
  <inkml:trace contextRef="#ctx0" brushRef="#br0" timeOffset="4136">26480 3379 24754,'5'-64'1530,"-2"5"-1530,-3 6 379,0 10-289,0 5 0,2 7-90,9 6 99,14 4-99,19 4 0,20 4-228,-27 8 1,1 2 272,4 0-1,0 2 1,-1 0 0,0 2 0,-4-1 0,-1 0 458,27 0 127,-15 11-450,-9 10-180,-13 22 0,-9 18 0,-12-21 0,-3 3-518,-3 8 1,-3 5 517,-4 6 0,-2 7 0,-1-2-546,2-12 1,-1-2-1,-1 3 546,0 0 0,-1 3 0,-1-1 0,1-2-619,0 1 0,1-3 1,0 0 618,0-1 0,0 0 0,0 2 0,2-5 0,1 3 0,-1-1 0,1-3-666,1-1 0,-1-3 1,1 1 5,-1 7 0,0 2 1,1-7-691,2-8 1,0-5 1349,-7 17 0,2-20 0,-2-12 0</inkml:trace>
  <inkml:trace contextRef="#ctx0" brushRef="#br0" timeOffset="4301">26375 4141 26152,'-36'-36'1709,"8"5"-1619,14 9-90,19 6 0,23 4-180,33 6-135,-17 4 0,5 0-1189,14 1 1,4 0 1143,-14-1 0,1 1 0,2-1-150,6-1 1,1-1-1,2 0-75,-14 1 0,1-1 1,1-1-1,0 0 420,2-1 0,0 0 1,1-2-1,-1 0 0,2-1 1,0-2-1,0 0 0,0-1 1,1-1-1,0 0 0,0 0 1,0 0-1</inkml:trace>
  <inkml:trace contextRef="#ctx0" brushRef="#br0" timeOffset="4848">29518 3145 24713,'14'-26'2159,"-4"3"-1800,-4 6 181,-4 6-270,-2 4 0,0 4-180,0 3 90,13 23-180,3 3 0,19 29 0,-14-26 0,1 1-1086,6 6 0,3 1 1086,4 3 0,1 2 0,4 4 0,0 2-425,1 0 1,-1 1 424,-2-1 0,-2 3 0,-11-8 0,-1 3 0,-3-2 0,-2 4 0,-4 0-173,-1 9 0,-10-2 173,-12-21 0,-6-5 0,-29 22 0,15-29 0,-3-3 0,-2-2 0,-2-4 0,-1-3 0,-1-4 0,2 0 0,1-3 0,-30-10 0,10-6 0,9-12-121,9-13 121,9-13 0,12-12 599,14 25 1,2-1-600,6-3 0,3 0 0,3-2 0,4-1 0,4-2 0,3 0 4,3 1 0,1 0-4,3 0 0,1 1 0,1 1 0,0 1 0,-1 2 0,-1 1-66,-4 2 1,-1 0 65,-3 2 0,-2 1 0,-4 1 0,-3 2 0,6-29-169,-10 2 169,-12 8 578,-10 1-578,-12 9 0,-13 0 738,-10 10-738,-8 4 0,-4 9 0,0 7 0,4 7-720,5 15-809,5 8 70,8 14-1419,9 8 2878,13 2 0,15 3 0,9 0 0</inkml:trace>
  <inkml:trace contextRef="#ctx0" brushRef="#br0" timeOffset="5242">31329 3008 17564,'46'-13'479,"0"0"1,-5 2 0,-2 1 2439,23 0-2110,-17 6-359,-11 15-270,-12 8 1166,-9 16-1346,-13 9 804,-14 6-804,-9-15 0,-4-2 0,2-9 0,-2-3 1072,-13 5 0,-3-6-1072,6-11 0,0-5 0,-1-5 0,0-3 0,1-3 0,1-4 0,3-5 0,3-4 0,2-4 0,3-5-269,5-3 0,5-5 269,3-6 0,6-2 0,7-5 0,6 0-946,4-3 0,5 1 946,4 2 0,5 3 0,2 5 0,4 5-200,2 6 1,2 6 199,2 7 0,3 7 0,2 13 0,-1 8 0,3 10 0,-4 9-222,1 14 1,-6 8 221,-13-11 0,-2 3 0,-3 2 0,-3 4 0,-3 2 0,-3 2 0,-3 3 0,-4 2 0,-3 1-585,-4 1 1,-4 0 0,-2 1 584,-5 2 0,-3 1 0,-2-1 0,2-15 0,0 0 0,-3 0 0,0-1-164,-2 1 0,-2 0 1,0 0-1,-2-1-443,-1 0 0,-1 0 0,-1-1 0,-1 0 515,0-2 1,-1 0 0,-1-1 0,-1-1 0,-1-1 0,-1-1 0,-1 0-1,1-1 1,-2-2 0,1 0 0,0 1 0,0-1 0</inkml:trace>
  <inkml:trace contextRef="#ctx0" brushRef="#br0" timeOffset="17191">4353 8999 24353,'0'-33'3148,"-3"3"-2518,-4 6-180,-3 5-450,-2 8 0,-1 4 0,-1 20 0,-4 23 0,7 1 0,0 6-825,-5 15 0,0 6 825,4-12 0,1 3 0,-1 4 0,0-5 0,0 6 0,-1 1 0,1 0 0,0-3-573,1 0 0,1-3 0,0 1 0,-1 2 573,1-1 0,-1 4 0,0 1 0,1-3 0,2-5 0,-1 7 0,1-5 0,1-2-225,1-6 0,0-1 1,2-2-136,-1 12 0,1-3-360,-1-12 1,1-3-1170,3 17-899,-3-30 2788,-1-33 0,-2-39 0,1 12 0,0 0 0</inkml:trace>
  <inkml:trace contextRef="#ctx0" brushRef="#br0" timeOffset="17509">4057 8974 25522,'2'-64'2609,"2"8"-2429,1 13 0,9 15-90,18 12-90,23 19 0,-15 5 0,3 6-999,10 7 1,1 6 998,-14-3 0,0 3 0,0 3-373,2 5 1,0 3 0,-2 3 372,0 6 0,-1 3 0,-3 1-503,-1 5 1,-2 2-1,-3 2 503,-10-14 0,0 2 0,-3 0 0,-1 1 0,-2-2 0,-1 0 0,-3 2 0,-6 4 0,-6-2 0,-3 4 0,-5 3 0,-2 0 0,-2-3 0,-2-3 0,-9 11 0,-5-6 0,-2 0 0,-2 1 0,5-3 0,-1 3 0,-1 0 0,-1-5 0,-4-7 0,-3-9 0,-4-5 0,1-5 0,2-3 0,-15 3 0,4-6 0,5-3 0,2-3-116,7-6 0,1-3 116,-17 3 142,17-9-1312,20 0 1133,14 0-1942,16-2-719,15-5 2698,9-8 0,11-9 0,4-4 0</inkml:trace>
  <inkml:trace contextRef="#ctx0" brushRef="#br0" timeOffset="17753">5376 9741 27411,'17'-36'1170,"-3"8"-1170,-6 8 0,-4 28 0,-2 23 0,-2 1 0,0 5-586,0 9 1,0 3 585,-1 6 0,-2 2 0,1 2 0,0 0-1409,0-2 0,-1 0 1409,-1-4 0,-1-1 0,2-7 0,0-1-703,-2-6 0,-1-3-646,-5 24-3418,-7-16 4767,0-28 0,-2-31 0,4-27 0</inkml:trace>
  <inkml:trace contextRef="#ctx0" brushRef="#br0" timeOffset="17996">5506 8827 25612,'-14'-32'1529,"0"5"-1349,-2 9-90,1 8 0,7 5-90,2 5-90,6 0 180,0 0-90,0-4-180,0-4 0,0-8-359,0-2-361,-5 0-449,-2 3-450,-5 7-809,0 4 2608,0 4 0,1 11 0,1 3 0</inkml:trace>
  <inkml:trace contextRef="#ctx0" brushRef="#br0" timeOffset="18601">6440 9538 22284,'-20'-30'1889,"-2"-1"-1709,-5-5 450,-3 1 89,-1 2-89,-3 2-90,-2 6-271,-5 7 1,-4 7 0,-3 20-90,-5 17-546,25-3 1,3 3 365,-1 5 0,2 2 45,2 3 0,2 2-45,3 0 0,3 3 0,4 12 0,5 0 6,3-15 0,5-2-96,11 12 0,8-7 90,17-13 0,23-16 0,-11-33 90,0-20 0,-27 15 0,-2-1 45,0-4 0,-3 0-90,-2 0 0,-1 0-45,8-24 0,-6 9 0,-6 10 0,-2 9 0,2 13 0,18 61 0,-14-14 0,0 5-881,0 6 0,0 6 1,0 1 880,-2 2 0,0 1 0,-2 2 0,1 7 0,-1 1 0,-1 1-530,-4-14 0,1 0 0,-2 1 0,-1 0 530,-1 1 0,-1-1 0,-2 0 0,0 0-237,-2-1 1,0 0 0,-2-1 0,-1-1 236,-3 14 0,-4 0 0,-1-3 0,-2-3 0,-1-2 0,-3-1 0,0-6 0,-2-2 0,-3 0 0,-8 2 0,-4 0 0,1-5 0,-2 1 0,-4-12 0,-19-14 0,3-19 0,18-46 207,14-5 1,10-9-208,19 4 0,8 0 0,2-3 0,5 0 574,4-2 0,5 2-574,2 2 0,3 3-45,3 2 0,3 2-450,0 4 1,2 3-316,-1 3 1,1 3-271,0 2 1,-1 1-3837,-1 4 1,0 1 4430,-2 2 1,1 0-1,-3 4 1,-1 0-1,-1 1 1,1 1-1</inkml:trace>
  <inkml:trace contextRef="#ctx0" brushRef="#br0" timeOffset="18818">7131 9614 20754,'-5'-49'1259,"1"0"1,-2-4 914,-8 26-2174,10 77 0,0-1 0,1 11-317,2-11 1,1 6-1,0 1 1,0-2 316,-2 4 0,1-2 0,0 3 0,1-1 0,0 4 0,0-1 0,0-4 0,0-5 0,0-4 0,0 0 73,0 16 1,0-1-1423,0 5 0,0-5 1589,0-24 0,0-4 0,0 16 0,0-54 0</inkml:trace>
  <inkml:trace contextRef="#ctx0" brushRef="#br0" timeOffset="19099">7192 8903 16148,'-14'-27'2158,"-3"10"582,-1 24-2560,1 14-90,7 15 0,4 7 1252,14 1-1342,4-3-45,16-17 0,5-6 45,6-9 0,-1-19 0,-5-10 180,-12-34 121,-14 12 0,-4-1-211,-6 7 0,-4 1-45,-2 1 0,-2 1-45,-14-27 2798,-4 11-3158,-1 11-359,0 19-271,-3 13-179,-1 20-630,1 15-720,0 14 2519,7 13 0,4 6 0,13-29 0,0 0 0</inkml:trace>
  <inkml:trace contextRef="#ctx0" brushRef="#br0" timeOffset="19443">7870 8755 25253,'16'-33'1888,"-2"5"-1618,-1 5 180,-5 8 0,-4 7-180,-2 13-270,-2 19 0,0 30-1131,-5-5 0,-3 10 1,1 0 1130,1-6 0,0 0 0,-2 4 0,0 2 0,-3 5 0,1 2 0,0 0-364,1-7 0,1 2 0,0 1 0,1-2 1,0-2 363,1 0 0,1-3 0,0 0 0,0 2 0,1-3 0,-1 4 0,1-1 0,2-1 0,1-6 0,3 7 0,2-6 0,2-1 0,3 17 0,4-4-580,4-9 1,4-4 579,3-11 0,3-4-95,4-7 0,3-6 95,2-8 0,2-5 0,1-3 0,1-5 0,14-10 0,-1-4 0,-16 3 0,-1-3-405,14-13 1,-6-3-766,-10-8-269,-6-17-180,-26 15-630,-12-1 2249,-9-1 0,-7 3 0,-5 0 0</inkml:trace>
  <inkml:trace contextRef="#ctx0" brushRef="#br0" timeOffset="19676">7492 9650 25702,'-35'-8'1529,"6"3"-1349,15 3-90,12 2 0,20 0-90,18 0 0,23-5-1145,-20 3 0,2-2 1010,5 0 0,2-2-180,2 1 1,0 0-181,-1 0 0,0 0-180,-5 1 1,-1 0-271,-5 0 1,-3-2 944,30-8 0,-30 0 0,-6-6 0</inkml:trace>
  <inkml:trace contextRef="#ctx0" brushRef="#br0" timeOffset="20149">9380 9472 23094,'-28'0'2698,"3"0"-2068,5 0 0,6 0-181,7 0-269,7 0 0,12 0-90,16-2 90,25-3-504,-16 1 1,5 0 413,9-2 0,4-1-687,8 2 0,2 0 597,-20 0 0,1 1 0,0 0 0,1 2 0,0 0 0,0 1 0,18-2 0,-2 1 0,-6 2 0,-2 0-1392,-8-1 1,-3 0 1211,-8 1 1,-3-1-451,20-1-375,-17 2-254,-13 0 353,-12 0-1343,-18 0-7582,-14 0 9561,-17 0 1,-15 9 0,-7 2-1</inkml:trace>
  <inkml:trace contextRef="#ctx0" brushRef="#br0" timeOffset="20402">9522 9807 19779,'-32'15'1529,"-1"-1"0,-26 11-989,8-5-1,13-2 1,9-10-90,11 4 470,12-11-560,12 3 195,16-4-106,14 0 1,6 0-270,-3 0 0,2 0-423,21 0 0,2 0 243,-7 0 0,-2 0-1426,4 0 0,-1 0 1426,-1 0 0,0 0 0,-4 0 0,0 0-549,-7 0 1,-1 0 548,-4 0 0,-3 0 0,25-2-1529,-1-5 0,-27-2-180,0-8-195,-23-3 1904,-4-11 0,-2-7 0,-2-5 0</inkml:trace>
  <inkml:trace contextRef="#ctx0" brushRef="#br0" timeOffset="20626">10538 9055 22644,'14'-56'3238,"-2"5"-2698,-2 10 1619,-5 0-2159,-2 38 0,-3 16 0,-2 41 0,-1 16-901,-1-8 0,-1 4 901,1-3 0,-2 5 0,0-1-932,0-8 1,0-2-1,0 1 932,-1 0 0,1 1 0,0 0 0,1-3 0,0 1 0,1-2-623,0-3 0,2-1 0,0-1 623,-1 17 0,2-2-352,1-9 0,0-3-458,0-8 0,0-3-1168,2 23-811,-2-19 2972,4-22 0,-2-18 0,2-14 0</inkml:trace>
  <inkml:trace contextRef="#ctx0" brushRef="#br0" timeOffset="21022">10639 8999 23004,'0'-43'989,"0"-1"1,0 4-1,0 1-629,0-22 0,0 16 0,0 10-181,0 11-89,0 7-90,4 9 90,9 13-90,14 10 0,18 14 0,-18-12 0,3 1 0,2 1 0,7 3-126,8-5 0,15 0 0,3 4 0,-9 7 1,-19 14-35,-28-1 1,-14 10 0,-11 9-1,-7 5 1,-5 4 0,0 1 0,1-1-1,5-2 1,9-7 0,12-6 159,20 9 0,16-8 0,5-3 0,-7 2 0,-18 8-188,-20-13 0,-9 7 0,-7 4 0,-6 4 0,-5 1 0,-2-1 0,0-2 0,1-4 0,3-6 0,5-7 0,7-10 188,-7 13 0,5-12-428,1 0 1,1-3-1013,-12 17 1440,-5-5 0,19-34 0,-4-4 0</inkml:trace>
  <inkml:trace contextRef="#ctx0" brushRef="#br0" timeOffset="21651">14253 8456 24263,'7'-23'2699,"-3"2"-2070,-3-1 181,-1 3-630,0 4-180,0 5 0,-3 5 0,-2 3-848,-6 26 0,-4 28 0,-1 10 0,1-8 848,-2 7 0,0 5 0,3-14 0,-2 9 0,0 3 0,1-1 0,1-6-757,-1 10 1,2-5 0,0 0 756,0 3 0,0 0 0,0-1-355,1 0 1,1 0-1,0-1 355,0-4 0,1-1 0,0-1 0,2-5 0,1-1 0,0-2 0,-3 15 0,2-1-196,1 5 1,2-5 195,1-22 0,1-3 0,1 4 0,1-5 1547,1-11-2356,0-18-720,3-46-360,4-13 1407,-2 6 1,2-4 481,1-3 0,2 0 0,1-5 0,0-2 0,3-5 0,-1 1 0</inkml:trace>
  <inkml:trace contextRef="#ctx0" brushRef="#br0" timeOffset="22401">14875 8318 16907,'6'-2'3958,"0"-1"-2833,-2 3-945,-2-2-90,2-1 270,-4-2 360,4 2-360,-2 1-43,0 2 3371,0 0-3082,-2-2-516,0-1 0,0-2-90,0 2 90,0 1-90,-4 2 0,-7 0 0,-5 7 0,-8 6 0,0 12 0,-3 11 0,1 12 0,8-5 0,1 4-368,5-7 0,1 1 368,-4 16 0,3 0 0,4-12 0,3-1 0,2 2 0,0-1 0,0 1 0,2 0 0,4 1 0,2 0 0,0 0 0,2 0 0,4-1 0,3 0-505,1-2 0,4-2 505,2-1 0,3-3 0,1-4 0,3-2 0,1-2 0,3-4 0,0-3 0,1-5 0,-1-6 0,1-3 0,0-1 0,1-5 0,31-14-340,-23-9 1,-1-6 339,-10 1 0,-3-6-863,-2-9 0,-1-7 0,-5 2 863,-3-7 0,-6 0 0,-2 4 0,-2-3 0,-1 2-165,-2-11 1,-3 2 164,-4-2 0,-1 1 0,-1 1 0,-1 1 0,-4 3 0,-2 1 0,-1 6 0,-3 0 77,-8-8 0,-3 4-77,6 15 0,-2 4 0,-7-5 0,-1 6-990,-18 6-899,11 23 0,0 6-899,-20 7 2788,20 4 0,2 3 0,-5 18 0,4 5 0</inkml:trace>
  <inkml:trace contextRef="#ctx0" brushRef="#br0" timeOffset="23592">18221 8445 22734,'6'-20'4138,"0"2"-3599,-4 3-179,0 5 0,-2 5-180,0 2 90,0 12-270,0 45 0,1-20 0,0 4-1605,0 23 0,2 6 1605,-1-20 0,1 1 0,0 1 0,0 7 0,-1 1 0,1 1-777,1 5 1,0 2 0,0-1 776,0 1 0,-1 1 0,1-1 0,-1-2 0,0 0 0,1-2-519,-1-5 0,1 0 0,-1-3 519,0-5 0,-1-3 0,1-1-45,1 12 1,0-5 44,-1-9 0,0-8 1394,1-13-1394,-2-55 0,-2-24 0,0-3 0,0-7 127,1 16 0,1-6 0,0-1 0,0 1-127,1 4 0,-1 2 0,1-3 0,2-4 0,1 0 0,2-4 0,0-4 0,1 0 0,1 1 0,-1 3 46,0-2 1,0 3 0,1 1 0,0-1 0,1-4-47,0 7 0,-1-2 0,2-2 0,0-1 0,0 1 0,0 3 0,1 2 0,0-3 0,-1 4 0,1 2 0,3-2 0,7-3 0,1 5 0,6-3 0,3-2 0,3-1 0,1 0 0,0 3 0,-2 3 0,-3 6 0,1-2 0,-2 6 0,-1 3 0,4 0 0,5-3 0,1 4 0,5-4 0,5-2 0,2 0 0,0 3 0,-1 4 0,-3 7 0,-5 8-60,16 4 0,-5 11 0,2 5-75,-4-1 0,3 3 0,-2 3 0,-4 2-717,10 7 1,-7 5 446,-6 6 1,-6 4-582,-10 3 0,-5 4 221,-8 2 1,-6 3 70,-10 4 1,-8 1 693,-4 4 0,-7 0 0,-9 3 0,-5 0 0,-3 2 0,0-1 0</inkml:trace>
  <inkml:trace contextRef="#ctx0" brushRef="#br0" timeOffset="23939">19297 7947 23813,'-19'9'2789,"3"11"-1530,-2 26-899,5 19-1837,4-13 0,1 4 1522,0 0 0,-1 5-45,3-13 0,-1 5 0,0 1 0,2-3 0,0 3 0,1-1 0,0 2 0,-1-2 0,0 2 0,1 0 0,1-5 0,5 19 0,2-5 0,-2-6 0,4-1 219,8 0 0,3-5-399,11 1 180,15-13-90,-8-62 90,1-19 0,-17 11 0,-1-4 0,1-5 0,-2-3 89,0-4 1,-1 0-45,0-3 0,-2 1-45,-2 1 0,-1 2 0,-2 4 0,0 3 0,3-26 0,-5 19 0,-4 14 0,-3 23 0,0 49 0,0 23-720,0-9 693,0 12 0,0-2-1682,0-30-720,0-12 2539,0-13 0,0-15 0,0-8 1</inkml:trace>
  <inkml:trace contextRef="#ctx0" brushRef="#br0" timeOffset="24412">19280 8110 23903,'-34'-23'2159,"1"3"-1979,7 7 180,3 5-180,7 6 0,8 2-90,2 0-1,6-2-89,7-3 90,6-8 270,31-25-180,-6-2-1038,-11 8 1,-1-2 992,-8 1 0,-3 0-1,-4-4 1,-2-1-135,-1-1 0,-4-1 0,-4 1 0,-4 2 0,-3 2 0,-4 1-329,-4 2 1,-4 3 328,-7 3 0,-5 3 0,-5 3 0,-5 2 0,-7 4 0,-4 3-466,-6 3 1,-2 3 465,-4 1 0,0 1 0,-3 3 0,1 0 0,2 0 0,0 0 0,5 0 0,0 0-186,14 0 1,-2 0 0,5 0 185,-3 0 0,4 0 718,-5 0 0,5 0-718,11 0 653,16-4-653,19-4 0,18-10 0,25-7 249,-15 9 1,4-1-250,6-2 0,5-1 0,1 3 0,4-1 0,2 1 0,1 1 0,2 1 0,0 1 0,-2 0 0,0 0 0,0 3 0,3 1 0,0 2 0,-7 2 0,-12 3 0,-4 1 0,8 0 0,-5 2 612,-4 0-612,-9 6-140,-8 3-849,-6 6-181,-4 3-179,-4 2-360,-2 5-809,-2 6 2691,-7 4 1,-4 8 0,-7 4 0</inkml:trace>
  <inkml:trace contextRef="#ctx0" brushRef="#br0" timeOffset="24784">18127 8420 14093,'-38'12'1259,"0"1"0,-11 4 1722,1 2-1901,56-13-541,22-2-119,10-3 0,12-1 0,1-1-282,-7 0 0,0 0 1,7-1-139,-5 0 0,7 0 0,5 0 0,0 0 0,-2 0 0,-4-1-206,5 0 1,-4 0 0,-1-1-1,4 0 206,0 0 0,5 0 0,0 0 0,-2 0 0,-5 0 299,9-1 0,-6 0 0,-1 0-299,-5 0 0,-1 1 0,2-2-383,-4-1 1,3 0-1,-2-1 1,-4 1 382,9-1 0,-2 0 0,-7-1 0,2 0 0,-10 1 388,-5 0-388,-10 0 1274,-9 6-2444,-7-1 798,-5 3-1517,-8 5 2386,-4 1-497,-9 4 0,-6 2 0,-5 1 0</inkml:trace>
  <inkml:trace contextRef="#ctx0" brushRef="#br0" timeOffset="30021">14651 15941 21655,'4'6'2068,"-1"-1"-1798,0-5 90,-1 0-90,1 0 3688,-2 0-3958,-1-3 0,0 0 0,0-4 0,0 1 0,0-3 0,0-4 0,0-5 0,0-7 0,0-12 0,4-7 0,0-6 0,-2 4 0,1-3-105,0 1 1,2-3-1,-1-6 105,0 1 0,0-6 0,0-3 0,1-3 0,-1 1-548,-1 7 0,0-2 0,0 0 0,0-1 0,0 0 0,0 0 548,1 0 0,0-1 0,0 1 0,0 0 0,-1 0 0,1 2-440,-1-7 0,0-1 1,-1 2-1,1 4 0,-1 7 440,0 7 0,0 5 0,0-4-368,0-15 1,0-7-1,0 0 1,0 8 367,-1 13 0,0 6 0,0-5-149,0-8 1,1-6-1,-1 1 1,0 10 148,-1 0 0,0 8 1132,0-19-1132,0 27 0,0 2 1737,0-11-1737,0 13 0,0-5 0,0 8 2598,-5 0-2598,-7-21 0,-2 10 0,-3-13 0,4 14 2271,3 2-2271,0-11 0,2 14 0,3-11 0,2 16 127,3 0-127,0-2 0,0 4 0,0-2 0,0 3 0,0-1 0,0-17 0,2 6 0,-1 2 0,2-2 0,1-13 0,0-15 0,-2 19 0,-2 3 0,0 5 0,0 3 0,0 4 0,0 6 0,0 2 0,0 5 0,0-6 0,0 4 0,0 0 0,0-1 0,0 7 0,-4-4 0,4 6 0,-4 1 0,0 1 0,3 2 0,-2-1 0,3 1 0,0 0 0,-4-2 0,3 5 0,-2-3 0,3 3 0,0 0 0,0 0 0,0-7 0,0 3 0,0-10 0,0 6 0,0-5 0,0 3 0,-4 0 0,3-1 0,-6-1 0,2-1 0,1-5 0,-3 0 0,6 0 0,-6-9 0,6 12 0,-3-4 0,4 13 0,0 2 0,0 3 0,0-1 0,0 2 0,-4 2 0,0 1 0,-8 2 0,3 6 0,-3 5 0,3 12 0,-4 7 0,-3 13 0,-6 11 0,8-24 0,0 1-782,-3 3 0,1 1 782,-3 0 0,1 1 0,1-1 0,-1 2-182,-6 11 0,0 0 182,7-15 0,1-1 0,-5 7 0,2-3 0,-2 2 0,5-8 0,4-6 0,5-5 1498,0-10-1498,6 2 430,-2-5-430,3 4 0,0-7 0,3-1 0,2-9 0,3-1 0,0-7 0,2-5 0,4-13 0,5-10 0,5-11 0,-6 8 0,0-1-335,-5 13 0,1-1 335,2-12 0,-1 1 0,1-7 0,2-4 0,-9 20 0,4 1 0,-8 19 0,1 4 0,-4 0 670,1 3-670,0-2 0,1 1 0,0-1 0,0 1 0,0 1 0,0 0 0,0 0 0,0 2 0,2-2 0,-2 3 0,2-1 0,-2-2 0,0 4 0,0-1 0,1 4 0,-3-1 0,0 1 0,-2-2 0,0 0 0,1 2 0,3 1 0,3 2 0,3 6 0,4 3 0,6 8 0,8 1 0,5 5 0,-5-4 0,1 1 0,12 12 0,-12-10 0,-1 0 0,8 6 0,-1 0 0,-3-5 0,-1-1 0,-3-1 0,1-1 0,-1 0 0,0 1 0,15 6 0,2-1 0,10 7 0,-15-11 0,-9-8 0,-10 0 0,-5-12 0,0 12 0,-6-13 0,-4 3 0,0-4 0,-8 0 0,0 0 0,-26 7 0,4 4 0,-23 7-336,4 4 336,-12 4 0,24-11 0,-1 0-271,-3 2 1,-1 0 270,-2 1 0,-3 1 0,-18 9 0,-2-1 0,14-7 0,0 0-447,-14 6 1,2-1 446,18-9 0,3-2 0,2-1 0,1 0 0,3-1 0,1-1-201,-24 6 201,10-4 0,9 0 280,-3-1-280,14-6 494,-6 8-494,14-13 0,-2 13 953,2-12-953,-1 9 244,3-10-244,3 8 0,2-8 0,6 8 0,2-8 0,10 4 0,2-14 0,10-11 0,5-23 0,-9 11 0,2-2-526,4-9 0,1-1 526,3-9 0,1-1-449,-8 15 1,1-1-1,0-1 449,0-1 0,0-1 0,-1 1 0,0-1 0,0 0 0,0 1-585,6-16 1,-1 3-541,-3 6 1,-1 4-3792,-5 11 1,-2 4 3523,2-3 0,-21 33 0,-10 20 1</inkml:trace>
  <inkml:trace contextRef="#ctx0" brushRef="#br0" timeOffset="32723">13482 16373 21835,'-31'0'2698,"4"0"-2158,5 0 179,6 0-179,2 0-90,7 0 359,2 0-629,21 0 0,8-2-90,24-3-90,15-3-330,-24 3 1,1 0 329,8 1 0,2 0-493,3 1 0,2 1 493,2 1 0,4 0 0,-7 1 0,3 0 0,1 0 0,-3-1 0,0 0 0,-1 0 0,0 1 0,-1 0 0,-1 0 30,-3-1 0,0-1 0,-7 0 150,19 2 0,0-5-180,-37 5 0,-8-3 0,-7 10 0,-11 4 0,-23 34 0,-3-6 0,6-10 0,-3 1 671,-16 10-671,11-16 0,-1-3 0,-12 5 1064,-10-2-1064,25-20 0,5-8 0,5-6 0,10-11 0,2-9 0,10-9 0,6-4 0,8-1 0,9 4 0,6 6 0,0 9 0,15 10 0,-1 30 0,-1 4 0,-11 28 0,-18-6 0,-9 7 0,-10 3 0,-8 1 0,-11 1 0,-11-5-399,-11-2 399,17-25 0,-4-4 0,-21 1 0,-2-5 0,12-4 0,0-2-1114,-16-6 1,2-5 1113,17-3 0,3-4 0,1-6 0,3-4-151,1-3 1,3-3 150,2-4 0,3-2 0,4-2 0,2-1 0,2-2 0,3-1 0,4 2 0,2 0 0,1 3 0,3-1 0,4-26-1709,14-3 180,0 25-3418,21 0 4947,-13 29 0,9 17 0,-10 7 0</inkml:trace>
  <inkml:trace contextRef="#ctx0" brushRef="#br0" timeOffset="33068">14700 16617 23813,'21'-7'1979,"-3"-1"-1889,-4 2 90,-2 2-180,4 4 90,4 7-90,8 6 0,9 12 90,6 6-90,6 7-3302,2-2 3392,-2 0 90,-3-8-124,-9-6 393,-5-6 1,-9-8 180,-3-6-540,-10-9-90,-2-11 3241,-6-10-3241,-2-7 0,0-5 0,0 6 0,0-2-110,0-18 1,0-1 109,0 8 0,0 2 0,-2-2 0,0 2 0,2 2 0,-1 2 0,-3 4 0,-1 2-719,0-21-1,-1 16-449,-3 12-360,2 15-540,-5 11-540,0 12 2772,5 6 1,2 6 0,5 2 0</inkml:trace>
  <inkml:trace contextRef="#ctx0" brushRef="#br0" timeOffset="33753">15557 16302 18224,'14'7'2159,"-3"1"541,-6 12-2341,-3 6-89,-9 7-270,-2 8 45,-3-10 0,-1 1 45,-6 12 880,-6 12-970,11-33 626,0-17-626,7-14 0,1-23 90,6-12 44,2 1 1,2-2-90,0 11 0,0 0 814,3-11 0,1 2-859,10-6 0,2 12 0,4 13 0,3 11-45,5 24 0,2 7-45,8 9-102,-7 0 1,-3 2 191,-2 9-89,-5-6-1,-7-5 90,-4-8 0,-7-9 199,-4-14-288,-3-12 89,-5-18 89,3-13-89,-7-13 225,8 11 0,1-2-264,-1 13 0,-1 0 219,2-10 0,0 3 106,0-4-286,0 13 0,0 9 0,0 20 0,2 17 0,2 19 0,1 12 0,0 13 0,0 11 0,0 2-736,-1-14 1,-1 2 0,0 1 0,1 0 735,-1 6 0,0 2 0,0-1 0,-1-3 0,-2 8 0,-2-2 0,0-4-937,-1 5 0,-2-4 937,-3-4 0,-1-3-62,2-6 0,-4-2 62,-6 0 0,-3-4 0,-8 6 0,-11-11 0,13-48 0,3-24 0,5-25 0,12 19 0,2-3 1051,1-3 1,2-2-1052,4 0 0,2 0-113,1 2 0,2 2 113,4 5 0,2 2 0,2 4 0,3 4 172,26-9-172,-5 30 0,3 8 0,-9 5 0,-1 6-235,14 10 1,-2 7 234,-14 1 0,-3 2 0,-1 5 0,-1 0 0,-3 1 0,-2 2-945,3 10 1,-2-1 224,-8-14 1,-1-1-46,1 5 1,-3-3-1305,-5-4 2069,-4-14 0,-6-15 0,-1-10 0</inkml:trace>
  <inkml:trace contextRef="#ctx0" brushRef="#br0" timeOffset="34959">15114 15769 24443,'-31'-26'1979,"5"3"-1799,13 0 180,11 3-91,16 0 1,17-1-180,14 1-406,14 0 361,-25 10 0,1 2-821,3-1 0,1 3 821,2 1 0,0 2-45,1 0 0,1 1-236,0 1 0,1 2 236,0 2 0,0 1 0,1 0 0,1 0 0,0 4 0,-1 0 45,1-1 0,0 1-45,-1-1 0,-1 1 0,-2 0 0,-2-1 45,-2 1 0,-1 0 45,26 9 90,-10 3-1,-11 6-179,-11 7-69,-9 7 69,-12 13 0,-11 9-11,-5-27 1,-3 1 10,-4 1 0,-4 0 282,-3 0 0,-1 0-282,-3-1 0,-1-1 0,0-2 0,0-2 0,3-4 0,0 0 0,-15 15 597,9-11-597,7-8 80,17-13-80,34-7 0,13-9 0,-8 1 0,4 0-86,-4 2 1,1 0 85,1 0 0,1 2 0,16 6 0,0 3 0,-15-1 0,0 3 0,21 12 0,-3 5 0,-3 8 0,-21-12 0,-2 0 0,-2 2 1008,-5-4-1008,-8-4 0,-4-8 0,-2-3 0,-4-15 0,2-6 0,-4-18 0,4-15 224,-2-16-224,-3 25 0,-1-3-436,-2-3 1,0-5 0,-2 3 435,-3-10 0,-2 0 0,1 7 0,-1-2 0,-3 4 0,-4-1 0,-4 4 0,-1 3 0,-5 0-283,-13-6 1,-4 3 282,11 14 0,-2 2 0,-9-6 0,0 3-15,-15-3 15,23 15 250,39 3-250,23 15 0,6 2 0,4 0 395,-3 0 0,0 0-395,4 0 0,1 0 0,0 3 0,-1 1 0,0-1 0,0 2 0,10 11 0,-2 4 0,-13-4 0,-2 2 0,8 10 0,-4 3 0,-15-3 0,-4 3 0,0 5 0,-3 1 0,-1 2 0,-2 2 0,-2 3 0,-2 1 0,0-2 0,-2 1 0,-2-2 0,-1 0 0,-1-5 0,-1 0 0,-1 24 0,0-16 0,0-10 0,0-14 638,2-13-638,6-36 0,3-14 0,-2 7 0,1-3-129,1 2 1,1-2 128,6-16 0,1 0 0,-4 17 0,0 1-450,2-9 1,-1 4 449,2 7 439,-4 14-439,0 10 0,2 19 0,5 12 0,3 18 0,4 9-135,3 8 135,2 1 0,-1-1 0,-1-10 0,-3-6 931,-5-12-931,-3-12 0,-6-7 0,0-20 0,-2-12 0,0-19 0,-1-18-101,-6 26 1,0-4 100,-2-25 0,-2-3-764,1 16 0,0-1 764,-2-16 0,0 2 0,0 24 0,0 3-259,0-28-641,0 15-1079,0 16-809,-6 17 2788,0 15 0,-10 26 0,-1 9 0</inkml:trace>
  <inkml:trace contextRef="#ctx0" brushRef="#br0" timeOffset="35135">17823 16668 24263,'0'40'1169,"0"0"1,-2-4-1,0-1-764,-1 2 0,0-2-765,-2 14-1259,-1-23-360,10-33-809,2-41 2788,0 14 0,0-3 0,3-9 0,0-3 0,2-4 0,-1-1 0</inkml:trace>
  <inkml:trace contextRef="#ctx0" brushRef="#br0" timeOffset="35593">18383 15347 24533,'17'-23'2429,"-1"9"-1620,-6 12 1,0 19-810,-2 23 0,0 22-1787,-4-21 1,0 2 1786,0 6 0,0 2 0,0 2 0,0 1 0,1 1 0,0-1 0,0-1 0,1-1 243,0-5 1,2-2-244,-2-5 0,0-2 0,8 23 0,-3-17 0,-1-14 0,-4-17 0,0-16 0,-1-24 0,-3-13 0,1 2 0,-2-6-83,-1-12 0,0-11 0,0-4 1,-2 5 82,0 12 0,-1 3 0,-1-2 0,-2-6 0,1 2 0,-3-5 0,0-4 0,-1-3 0,0 2 0,-1 2 0,0 6 0,-1 0 0,0 4 0,-1 3 0,-1-2 0,-1-1 0,0-2 0,-1-2 0,-2-1 0,0 1 0,0 3 0,-2 5 0,-3 0 0,0 4 0,-2 4 0,-1 1 0,-6-7 0,-2 2 0,-5 6-317,-13 4 0,-6 5 0,1 7 317,-7 4 0,-1 9 0,9 9 0,-3 5 0,6 7 0,-4 18 0,6 10 0,3 4 0,5 7-264,16-11 1,3 2 0,2 2 263,3 2 0,3 2 0,4 0 0,2 2 0,4 1 0,2 0 0,4 0 0,2 0 0,4-1 0,1-2 0,4-1 0,6-1-146,12 9 1,7-1 0,6-5 145,5-7 0,6-5 0,3-3 0,-7-6 0,3-2 0,1-3 0,0-5 216,-3-5 1,0-5-1,-1-2 1,-2-3-217,0-1 0,-3-3 0,-3-4-45,9-7 0,-10-3 8,-14-2-1672,-16-2 493,-28 12 1216,-17 5 0,-13 2 0,-9 3 0</inkml:trace>
  <inkml:trace contextRef="#ctx0" brushRef="#br0" timeOffset="36889">19211 12689 24983,'-33'0'1799,"7"0"-1350,6 0-89,11-5 90,15-5-180,22-10-135,2 3 0,6-1-1221,12-5 0,15-3 1086,-19 11 0,8-1 0,8-2 0,4 0 0,1-1 0,1 1 0,-3 0 0,-5 2-426,0-1 0,-4 2 0,-2 0 0,3 0 1,5-1-1,11-1 426,-26 7 0,6-2 0,4 1 0,3-2 0,4 1 0,3-1 0,2-1 0,2 1 0,1-1 0,1 0 0,-1 0 0,1 1 0,-1 0 0,-1 0 0,-3 0 0,-1 1 0,-4 0 0,-3 1 0,-4 1 0,-4 0-229,19-3 1,-8 2 0,-4 0 0,-4 1-1,0 0 1,2 0 0,3 0 0,7-1 228,-8 1 0,5 0 0,5-1 0,3 0 0,2-1 0,1 1 0,0-1 0,0 1 0,-3 0 0,-4 0 0,-3 1 0,-6 1 0,-7 1 0,-7 1-160,23-5 0,-15 3 1,-2 0 159,13-2 0,-3-1 400,-5-3 1,-5-4-401,-17 0 0,-5-3 0,-2-3 0,-5-2 0,-8-16 1858,-21 5-1858,3 22 208,-13 1-2367,8 10 2486,-12-4 0,9 3 1,-5-7-1</inkml:trace>
  <inkml:trace contextRef="#ctx0" brushRef="#br0" timeOffset="37160">23207 11052 25343,'0'-53'1978,"-5"4"-1708,3 6 0,-7 10-180,9 8 90,-4 12 270,4 15-450,0 25 0,2 27-681,0-13 1,2 4 680,-1 10 0,0 2-369,1-12 0,-1 1 1,0 1 368,0 2 0,0 2 0,-1 4 0,1 4 0,0 4 0,0 1 0,0-3 0,0 2 0,0-2 0,0 4 0,0-9 0,0 6 0,1 0 0,-1-2 0,-1-7 0,1-2 0,-1-5 0,1 0-60,0 9 0,0 0 0,0-6-567,-1-11 0,-2-5-723,2 18-269,-2-25-539,0-28-7673,0-36 9475,-2 3 0,-1-4 0,0-14 0,1-4 0,-3-7 0,0 0 0</inkml:trace>
  <inkml:trace contextRef="#ctx0" brushRef="#br0" timeOffset="37536">23024 11124 14362,'-23'-39'569,"0"0"1,1 4 0,1 2 2142,-14-18-2532,11 13 1408,11 13-1498,17 12 770,20 11-770,26 14-90,-12 0 0,4 1 1081,9 6 1,2 1-1082,7 3 0,2 2-467,-18-6 1,-1-1 0,1 1 466,-1 0 0,1 0 0,-1 0 0,-1-1 0,-2 0 0,0-1 0,15 8 0,-4-2-457,-6-2 1,-2-1 501,-9-2 0,-2 0-405,17 12 719,-15 0 1004,-17 5-643,-17 13-450,-8-15 0,-4 2-1,-7 12 1,-3 2-250,4-9 0,-1 2 0,-1 1 10,-4 7 0,0 2 0,-1 1-30,-3 5 0,0 1 0,0 1-211,6-13 0,0 1 0,-1 0 1,0 0 210,1 0 0,-1 0 0,1 1 0,0-1 0,0 0 0,1-1 0,0 0 0,1 0-513,-5 12 1,1 0-1,0-2 513,3-4 0,0-1 0,2-1 0,3-5 0,0-2 0,1 0-597,-3 13 0,2-2 597,4-7 0,2-2 311,4-8 1,1-2-312,0 22-179,5-18 517,4-10-1778,2-16 1789,6-12-3048,8-19 3299,7-17 0,4-16 1,-14 20-1,0 0 1</inkml:trace>
  <inkml:trace contextRef="#ctx0" brushRef="#br0" timeOffset="39089">25282 10585 20935,'12'-10'4228,"-1"2"-3509,-5-2 91,-2 5 719,-2-7-1409,-1 49 0,0 41 0,1-7-1142,-1-27 1,0 2 1021,0 10 0,0 10 0,0 3 0,0-6 0,0-3 0,-1-4 0,1-3 0,0 11 0,0 0 0,1-9 0,0 3 0,0-5 0,1 1 0,0-4 0,2-1 0,0-1-113,-1-5 1,1-2 112,0-4 0,0-3 0,3 24 0,0-14 0,2-7 0,-2-20 0,2-3 1448,0-23-1448,6-20 0,2-10 0,3-4 0,1-5-215,1-1 0,0-5 0,0 3 215,5-9 0,-2 2 0,-1 1 0,-2 4-400,-8 19 1,-1 2 399,12-24 0,-5 8 0,2-1 0,-9 18 0,-1-3 0,-9 24 0,-2 18 0,-2 12 665,0 14 1,0 6-666,0 26 0,1-18 0,2 0 207,-1-9 1,2-1-208,2 0 0,2 0 0,1-1 0,4 0 0,13 10 0,4-3 0,-5-11 0,2-4-369,13 7 0,1-6 369,-9-14 0,0-4-2976,33 1 2976,-6-7 0,6-6 0,-22-2 0,5-8 320,-31 1-320,-2-3 520,-10 2-520,-4 3 3392,-1-4-3392,0 1-450,0-2-1079,0-1-540,-5-7-629,-2-3 2698,-3-8 0,-2 0 0,2-1 0</inkml:trace>
  <inkml:trace contextRef="#ctx0" brushRef="#br0" timeOffset="39825">24421 11012 23378,'-57'0'2518,"4"0"-2158,10 0 0,11-2-180,15-4 303,46-13-483,28-3 45,-1 4 0,8-1-898,-16 6 0,3 0 0,2 1 943,-6 0 0,2 1 0,0-1 0,2 1-507,4-2 0,2 1 1,0-1-1,2 0 439,3 0 1,1-1-1,0 1 1,1-1-23,-12 4 0,1-1 0,1 1 0,-1 0 0,0 0-337,0 0 0,-1 1 0,1 0 0,0 0 0,-1 0 337,11-1 0,-1 0 0,0 1 0,-1 0-164,-5 2 0,-1 0 1,-1 0-1,-1 0 164,10-1 0,-2 1 0,-2 0 0,-9 1 0,-2 0 0,-2 0 0,9-1 0,-3-1 322,-12 1 0,-3 1-322,17-7 0,-19 6 1762,-12-1-1762,-10 3 2454,-8 0-3534,-8 2 1430,-4 1-5117,-12 2 4891,-2 4 1,-10 4 0,1 5 0</inkml:trace>
  <inkml:trace contextRef="#ctx0" brushRef="#br0" timeOffset="40708">26671 10570 23184,'-4'-16'2248,"0"-1"-2068,4 3 90,27 0-180,-4 8 0,26 2 0,-8 13 90,0 6-90,1 16 0,-3 7 0,-4 10-1555,-7 6 1555,-7 5 90,-11 4-90,-5-2 0,-14 3 0,-6-6-325,-15-4 325,-9-4-90,-9-8 0,21-23 0,-1-1 45,-12 1 0,1-3-45,-18 2 135,19-8 0,4-4 45,11-15 1419,14-7-1599,39-15 0,15-3 0,-15 13 0,2 0-400,4-2 1,4-2 0,-2 4 399,0 4 0,-2 3 0,0 3 0,1 1-77,8 2 1,-1 4 76,19 6 0,-27 1 0,-3 5 0,13 26 0,-19-5 0,-4 10 90,-17-11-90,-14-5 0,-15-5 90,-4-8-90,-15-12 90,8-13 1362,-1-14-1362,2-14-90,5-10-220,15 20 1,3-3 219,3-3 0,2-3 0,1-3 0,2-2 0,5-3 0,2-2-45,2 1 0,2 0-45,3 2 0,3 1-45,1 2 0,3 1-495,8-6 1,2 3 224,-7 14 1,2 3-721,13-7 1,2 6-225,8 13-180,12 6 180,-16 13 449,-5 6 721,-1 3 1528,-6-1 450,-5-1-540,-6-7-449,-5 0 965,-5-9-1235,-5-2 190,-1-12-100,1 0 0,-3-5-91,0 3 271,-2-5-630,3-5-180,0 11 0,1-2 0,0 21 0,-4 7 0,5 18 0,2 25 0,-2-10 0,0 4-505,2 11 0,0 4 505,1 7 0,0 6-563,-1-16 0,-1 6 0,1 0 0,-1-2 563,0 2 0,0-2 0,1 2 0,-2-2 0,2 4 0,-1-1 0,-1-5 0,-1-4 0,-1-4 0,0 1 0,1 9 0,-1 1 0,0-4 0,-1 4 0,0-2 0,1 7 0,-2-4-3155,-1 8 1176,0-26-630,0-11 2609,0-32 0,0-17 0,0-13 0</inkml:trace>
  <inkml:trace contextRef="#ctx0" brushRef="#br0" timeOffset="41197">28336 10341 25343,'8'-38'2878,"-2"0"-2518,-4 7-360,-2 3 0,0 8 0,0 4 0,0 4 0,0 4 0,2 3 0,2 3 0,2 11 0,4 11 0,1 18 0,-1 8 0,0-5 0,-1 3-485,0-1 1,1 5 0,-1-2 484,0 14 0,0-1 0,0 4 0,0-1 0,-1 0 0,0-1 0,0-2 0,1-1 0,-1-5 0,0-2 0,-1-4 0,0-2 0,0-8 0,0-1 0,5 25 0,-3-18 0,-1-12 0,-4-16 0,0-19 0,-2-26 0,1-12 0,1-12 0,0-2-864,-1 1 0,1-3 0,0-4 864,0 6 0,1-5 0,0-2 0,0-1 0,0 1-274,0 2 1,1 0-1,0 0 1,-1-1-1,1 0 274,0 7 0,-1-1 0,1-1 0,0 1 0,0-1 0,0 1-251,1 0 0,-1-1 0,1 1 0,0 0 0,0 0 0,0 0 251,1-7 0,0-1 0,1 1 0,0 1 0,0 1 0,-1 4 0,1 1 0,0 1 0,0 1 0,0 1 0,2-7 0,1 1 0,0 2 0,0 2-367,3-9 0,0 3 1,2 3 366,-2 9 0,2 2 0,1 4 0,10-9 0,4 7 338,2 13 1,4 8-339,5 10 0,5 8 0,4 10 0,2 8 0,6 5 0,0 7 0,-19-5 0,0 3 0,-1 1 227,2 1 1,-1 1-1,-2 2-377,-1 1 0,-2 1 0,-1 1-210,14 14 1,-3 1-136,-7 0 0,-3 1-135,-5-1 1,-3 0-181,-6-1 1,-4 0 288,-4 0 0,-3-1 521,-4-2 0,-2 0 0,-7-1 0,-2 0 0,-2-2 0,1 1 0</inkml:trace>
  <inkml:trace contextRef="#ctx0" brushRef="#br0" timeOffset="41793">29619 9812 24803,'-10'0'1709,"3"0"-1349,4 0-1,3 0-179,0 14 0,5 14-90,4 26 0,-2-18 0,0 4-684,0 6 1,-1 6 0,-1-1 638,1 10 0,-2 1-15,0-7 0,-1 4 0,-1-4-212,-4 3 0,-2-3 182,0-4 0,-2-1 45,-2-5 0,-2-3-45,-3-7 0,-1-2 90,-16 21-90,-7-19-88,-27-26 88,15-18 0,16-6 0,2-5 0,-6-27 0,11-9 0,11 0 0,10 2 0,16 6 0,13 8 0,17 6 0,18 11 0,-26 15 0,2 4 0,4 4 0,1 4 0,1 3 0,-1 2-1003,3 5 1,0 2 1002,-1 4 0,-1 1 0,0 2 0,-2 0 511,-4 1 1,-1 1-512,-4-2 0,-1 0 0,15 15 0,-9-7 387,-9-9-387,-11-11 163,-9-25-163,-11-13 0,-5-33 0,4 23 0,0-2 959,-1-10 0,0-2-959,-1-7 0,1-3-913,2 15 0,-1-1 0,1 0 913,-1-2 0,1-1 0,0 1 0,0-2 0,0-1 0,0 2-238,0 1 1,0 1 0,1 2 237,0-17 0,1 3-38,0 9 1,1 1 37,2 4 0,0 2 217,-4-13-1117,4 15 2615,-4 36-3244,4 19-2024,-7 30 3553,1-5 0,-7 21 0,2-16 0</inkml:trace>
  <inkml:trace contextRef="#ctx0" brushRef="#br0" timeOffset="42118">28437 9919 19980,'-36'0'1079,"0"0"1,-25 0 930,19 0-1561,21 0 402,18 0-671,28-7-180,37-6-719,-11 2 1,7-3 748,-7 2 0,4-2 0,2 0-357,-7 2 1,2-1-1,2 0 1,0 0 348,6-3 1,1-1-1,1 1 1,1-2-5,-9 4 0,1-1 0,0 0 0,0 0 0,1 1 0,1-2 0,1 1 0,0 0 0,0 1 0,0-1-18,0 0 0,0 1 0,0 0 0,0-1 0,0 2-354,-3 0 1,1 1 0,-1-1 0,-1 1-1,0 1 354,8-2 0,-1 0 0,-1 0 0,1 1-90,4-1 0,2 0 0,-3 1 1,-4 0-191,-3 2 1,-5 1 0,2 0-651,8-1 1,1-1-1,-11 4-794,10 1 1724,-10 2 0,-41 10 0,-7 3 0</inkml:trace>
  <inkml:trace contextRef="#ctx0" brushRef="#br0" timeOffset="42833">31548 9248 23993,'13'-18'2069,"-5"5"-1709,-10 6 180,-14 18-91,-20 20-1065,8-3 1,-3 5 660,-10 10 0,-3 3-507,10-10 1,-1 2 0,-1 0 491,-1 3 0,-1 1 0,1 1 0,0-1 0,0 1 0,2-1-30,3-1 0,2 0 0,1-1 45,-8 14 0,5 0 0,6-7 0,5-1-328,8-7 1,4-1 282,7 23 0,24-11 0,21-7 0,-14-22 0,3 1 0,5 0 0,2 1 0,0 2 0,1 1 45,1 2 0,-2 0-45,-3 1 0,-1 1 45,-3 0 0,-3 1 0,-3 0 0,-3 1-40,-3-2 1,-2-1-6,11 29 0,-9-9 0,-6-8 0,-8-11 779,-2-7-779,-4-15 1819,0-13-1819,-4-25 0,3-26 0,0 11 0,0-8 0,0-1-122,0 8 1,2 0-1,-1-6 122,0-2 0,0-6 0,0-4 0,0 2 0,0 5-499,0-9 1,0 4 0,0-2 498,0 4 0,0-4 0,0 1 0,0 6 0,0 5 0,0 5 0,0 1 0,0-17 0,0 4 0,0 9 0,0 3-143,-1 8 1,2 3 142,6-18 0,9 16 0,20 20 0,19 29 0,-18 4 0,0 5 0,4 9 0,0 6-232,1 3 1,-1 3 231,-3 1 0,-2 3 0,-4-1 0,-3 1 0,-6-4 0,-3 0 0,-5-4 0,-4-1 809,-5 25-809,-16-12 0,-20-12 1734,-14-18-1734,-9-8 0,-2-20 0,2-6 0,6-18 130,7-8-130,9-6 0,9 2 0,11 4 650,13 3-650,34-7 0,5 17 24,-8 10 1,4 2-25,4 5 0,1 3-360,-6 0 0,0 1-225,-1 1 1,-3 0-1035,5 2-540,-27 4-7672,-10-5 8890,-10-3 0,-9-5 0,-5-2 0</inkml:trace>
  <inkml:trace contextRef="#ctx0" brushRef="#br0" timeOffset="43152">31377 9360 23634,'-27'-10'3148,"18"-16"-2339,20 3 1,29-12-1809,-8 20 1,3 2 998,8 0 0,4 1 0,8 0 0,2 1 0,4 0 0,1 1 0,-1 2 0,2 1 0,-12 2 0,1 1 0,-3 1 0,2-2 0,-2 2 0,7 0 0,-4 1 0,-6-1 669,-12 3-669,-9 0 355,-7 0-355,-6 0-810,-4 0 810,-27 7 0,-3 4 0,-24 7 0</inkml:trace>
  <inkml:trace contextRef="#ctx0" brushRef="#br0" timeOffset="47212">24239 14676 21924,'-21'-49'2519,"1"4"-1979,2 6-91,1 7-179,9 6-90,-1 8 90,8 8 270,-3 23-180,4 28-226,0-2 1,0 6-618,0 12 1,0 6 512,0-13 0,0 2 0,0 1-469,0 4 0,0 2 1,0 4 438,0-12 0,0 5 0,0 2 0,0-2 0,0-2 0,-1-1 0,0-3 0,0 0 0,1 4-126,-1 6 0,1 5 0,0 1 0,0-4 0,0-6-84,-2-4 0,1-5 0,0 1-480,2 13 1,2 2 0,0-10-930,3 9-540,7-15-7672,-2-57 9790,-5-30 1,-2 5-1,-2-4 1,-2-6-1,0-1 1</inkml:trace>
  <inkml:trace contextRef="#ctx0" brushRef="#br0" timeOffset="47505">24060 15189 19101,'-11'-57'575,"0"0"1,0 0 0,1 4 0,0 0-1,0 1-589,1 4 0,0 2 0,0 1 149,-2-15 0,2 3 0,3 7 0,1 3-45,3 7 0,3 2 179,14-21 1,19 21-90,27 29-135,-18 18 0,2 10-45,9 12 0,0 9 30,-13-5 0,-1 4 0,0 4-30,-9-6 0,1 1 0,-1 3 0,-1 1 0,0 3 0,-1 2 0,-1 1 0,-1 1-516,0 2 0,-2 0 1,-1 1-1,-2 1 516,-1-1 0,-1 1 0,-2 0 0,-2 0 0,-2-2 0,-2 1 0,-2 0 0,-1-1 61,1 14 1,-4-1 0,-6 3-40,-6-8 1,-6 3 0,-3-1-1,0-4-22,-2 1 0,-3-4 0,-6 0 22,-7 2 1,-8 1 0,-2-2-1,2-9-22,4-11 0,1-7 0,-3-1-373,-9 5 0,-3-1 1,3-7 372,0-10 0,3-5 0,5-2 0,2-3 379,-25-11-559,19-4-180,17-11 1595,17-6-2314,20-8-540,18-5-810,18-4 2253,-16 19 1,2 1 0,5-1 0,2 1 0,3-2 0,0 0 0</inkml:trace>
  <inkml:trace contextRef="#ctx0" brushRef="#br0" timeOffset="47856">25221 15616 23634,'-7'-33'2338,"-4"7"-2158,-7 6-90,-1 12 0,5 4 0,6 15-90,13 5 0,14 13 0,15 1-90,13-4-90,10-10-45,-11-13 0,0-6 180,-11-4 0,-1-4-126,11-4 0,-4-6 171,-16-2 0,-5-5-796,-4-2 1,-3-3 885,-3-4 0,-5 0 45,-6-2 0,-5 1-90,-2 0 1,-5 2 134,-6 2 0,-5 4-1,-1 5 1,-3 4 45,-3 5 0,-3 6-45,0 10 0,-1 7 0,-1 8 0,2 6-343,0 11 0,3 5 208,2 8 0,3 4-364,4 7 1,3 3 318,4 3 0,4 1 45,6 2 0,4 0-90,4-2 0,4-1-90,6-3 0,4-3-225,5-5 0,5-3-270,3-6 1,4-5-271,3-6 1,5-6-361,0-8 1,1-6 1259,2-5 0,0-7 0,1-7 0,-1-5 0,0-2 0,0-1 0</inkml:trace>
  <inkml:trace contextRef="#ctx0" brushRef="#br0" timeOffset="48368">26074 15347 20665,'-14'-39'2699,"0"8"-2519,-3 7-90,3 8-90,2 8 89,5 4-178,4 11 89,6-1 0,2 2 0,1-4 179,0-4 1,-4-4 1170,-5-29-901,-6 9 271,-20-17-270,2 35-181,-14 17 91,6 24-225,17-8 0,1 4-382,0 5 1,2 5 306,5 3 0,2 6 0,1-2-595,-2 9 0,4 0 535,2-8 0,3 2 0,4-1 0,12 14 0,7-5-362,-4-16 1,5-4 226,10 6 0,5-7 0,-5-22 1,3-7-46,3-5 0,3-8 0,3-10 0,4-6 0,-3-3-300,-8 2 0,-2-2 1,1-3 449,12-11 0,1-3 0,-5-3 30,-12 4 0,-4-2 0,-1-1 30,0-3 0,-2-2 0,-2-1 60,-1-2 0,-1-1 0,-2-1 89,-2 2 1,-2-1 0,-1 1-60,-1 2 0,-3 1 0,0 2 60,1-15 0,-2 3-45,-3 10 0,-2 2 55,-2 10 1,-2 2-101,0-13-90,-6 23 940,-4 30-940,-5 31 0,4 3 0,0 10 0,0-1-346,3-6 1,0-1 0,-1 3 345,1 2 0,-1 5 0,0 0 0,2-2 0,1 4 0,2-3 0,0 1 0,-1 0 0,1 0 0,1-1-452,1 0 0,0-1 1,0-1 451,0-4 0,0-1 0,0-1-315,0 17 0,0-3-190,2-9 0,0-3-170,-1-8 0,0-3-1214,5 18 1889,6-35 0,-3-25 0,7-28 0</inkml:trace>
  <inkml:trace contextRef="#ctx0" brushRef="#br0" timeOffset="48668">26838 13904 24803,'-27'-45'1619,"1"8"-1529,5 11 0,3 9 0,13 7-270,6 4-180,22 18 270,-6-9 90,14 11 0,-21-17 0,0-4 90,-15-8 0,-4-6 90,-7-4-180,-4 1 0,-4 4 90,-3 5-180,-14 7-90,9 3-270,-7 14-449,15 5-2879,0 27 3778,12-6 0,1 16 0,11-13 0</inkml:trace>
  <inkml:trace contextRef="#ctx0" brushRef="#br0" timeOffset="49413">27365 14788 26152,'4'27'810,"1"8"-631,0 16-134,-2-17 0,1 3-674,1 8 1,0 2 628,-1 6 0,0 3 0,1-3 0,0 3 0,1 0 30,0 4 0,0 1 0,0-3-30,-2-8 0,0-2 0,0-1 0,4 17 0,-3-13 0,-5-30 428,0-14-428,0-26 0,0-22-30,0 3 0,1-9 0,1-2-606,3-14 1,0-4 0,1 0 635,-2 16 0,0-1 0,1 0 0,0 1 0,1-1 0,0-1 0,0 1 0,2 3 0,2-3 0,1 3 0,-1 4-686,0-2 1,1 4 685,2-2 0,3 11 538,4 24-448,4 33 0,3 33-45,-13-17 0,-1 3-267,0 7 0,0 2 222,-2 4 0,-1 0 107,-1-1 1,0-1-108,-2-3 0,0-3 0,-2-5 0,0-2 1276,1 21-1186,-2-21-90,-2-28 0,0-26 0,6-34-45,-3 13 0,0-4-35,3-10 0,0-4 80,4-7 0,0-2 153,-2 18 0,0-1 0,1 1-153,1 0 0,0 1 0,1 1 0,7-14 0,1 3 0,-2 9 0,2 4 89,20-11 40,-1 28 50,1 36-89,-2 30-376,-20-9 1,-2 4 330,0 7 0,-1 2-45,-2 4 0,-2 3 0,-2-6 0,0 4 0,-2-2 0,0 4 0,0 0-45,1 11 0,-1-3-314,-2 1 556,0-17-2445,-2-7 1823,-2-21-2004,4-9 2429,0-27 0,8-15 0,3-11 0</inkml:trace>
  <inkml:trace contextRef="#ctx0" brushRef="#br0" timeOffset="50189">28965 14503 15177,'27'-48'3778,"-1"-12"12,-34 30-3700,-5 20 0,-29 45-45,22-1 0,2 6 330,-3 3 1,1 6-376,2 2 0,1 6 0,1-2-226,-2 10 1,1-1 225,4-8 0,0 1 0,3-3 0,3-1 0,3-5-386,2-2 0,3-3 296,1-6 0,4-2-270,10 23 0,6-17-179,7-21 179,3-15 90,5-29 90,2-25-11,-20 11 0,-1-5 236,-1-10 0,-2-4 126,-2-6 1,-3-2-53,-5 19 1,-1 0 0,-1 0 60,1-19 0,-3 0 0,-3 14 0,-3-1 0,0 4-90,0-1 0,-1 2-45,-4-6 0,-1 5 2335,-2 7-2200,5 21 0,1 22-180,6 33 45,1 22 0,2 9-45,3-9 0,2 2-71,-1-3 0,1 4 1,2-4 70,6 9 0,1-5 0,1-3 0,1-1 0,0-7 0,2-2 0,-1-7 0,1-4-45,0-6 0,1-4 1345,19 8-1390,1-24 0,-1-28 0,1-27-280,-20 9 1,-1-5 369,1-10 0,-2-4-450,-5 11 1,-1-1 0,-1-1 449,1-6 0,0-1 0,-1 0 0,0-4 0,-1-1 0,-1-1 0,1 0 0,-1-1 0,0-4 45,-2 1 0,0-6 0,-1 1 0,-1 3 15,0-1 0,0 3 0,-1-2-327,-1 6 0,0-3 0,0 1 1,-2 7 311,0-15 0,-2 8 45,0 9 0,0 3-90,0 8 0,0 3 269,0-20 558,0 42-827,-5 33 0,1 15 0,1 7-494,-3 13 1,0 3 493,2-10 0,1 1 0,0 1 0,0 6 0,1 0 0,0 2 412,0 1 0,1 1 0,1 1-412,1 1 0,0 0 0,2 1 0,0-3 0,0 0 0,1 0-653,3-2 0,0-1 1,1-1 652,1-4 0,1-1 0,0-2 0,8 17 0,1-4-141,-1-8 1,3-3 140,-1-8 0,2-4 802,0-6 1,1-4-803,22 10 0,0-19 965,-3-17-965,-3-15 3092,-1-13-3092,-15 2 0,-2-3 0,10-11 624,0-11-1433,-19 28-80,-6 3-550,-4 9-540,-2 4-720,-5 5 2699,-2 2 0,-7 11 0,-1 3 0</inkml:trace>
  <inkml:trace contextRef="#ctx0" brushRef="#br0" timeOffset="51542">24247 17273 21655,'-55'6'4407,"0"-2"-3507,0-4-181,2 0 1,6 0-540,9 0-180,6 0 0,50-13 0,27-4 0,11-2 0,10-2-844,-13 6 0,4-1 1,2 1 843,-6 0 0,3 1 0,2-1 0,1 0-511,-6 2 0,2 0 1,1 0-1,1 1 0,0-1 511,5 0 0,1 0 0,1 0 0,0 1 0,1-1-259,-8 3 0,1-1 1,0 1-1,1 0 1,0 0-1,-1 0 259,1 1 0,-2 0 0,1 0 0,1 0 0,4 1 0,4-1-109,-11 2 1,4 0-1,3 0 1,3 0-1,2 0 1,0 0-1,0 0 1,-2 1-1,-3 0 1,-3 0-1,-5 0 109,9-1 0,-5 1 0,-4 0 0,0 1 0,2-1 0,5 0-30,-4 1 0,6 0 0,4-1 0,1 0 0,-1 0 1,-3 1-1,-4 0 0,-8 1 0,-10 0 30,20-1 0,-13 0 530,-9 3 0,-3-1-530,26-5 1379,-31 3-1379,-9-2 2269,-28 4-2269,-8-4 3392,-13 4-3392,-20 0 0,7 1 0,5 7 0,0 4-630,-3 3-989,-12 13-3238,3 11 4857,8-5 0,-10 16 0,15-9 0</inkml:trace>
  <inkml:trace contextRef="#ctx0" brushRef="#br0" timeOffset="60852">13116 11088 18596,'-12'0'3508,"0"0"-3238,0 0-90,-1 0 0,7 0 270,0 0-180,6 0 3417,0 0-3507,2 5 0,2 0 0,4 8 90,15 9-90,11 6-180,0 2 180,16 6 0,-21-12-90,14 4-90,-10-3 0,6-4 0,-1-1 0,3-3 0,1-1 0,1-3 0,4-5 0,-13-4 0,0 1 0,22 0 0,-19-2 0,-1 0 0,15 1 0,-1-4 0,-3 0 0,2 0 0,-2 0 0,3 0 0,3-4 0,4-2-3392,2-4 3392,2 0 0,-20 2 0,0-1-175,22-3 175,-24 4 0,-2-1 0,12-1 0,-4 0 0,-1 0 0,-1 0 0,1-1 0,1 1 0,2-2 0,-13 3 0,0 0 0,18-5 0,-17 5 0,-1-1 0,10-3 0,1-2 0,-12 4 0,0 0 0,19-6 0,-7 1 0,0-1 0,8-6 0,-8 1 0,0-2 0,5-7 0,-7 3 0,0-1 0,8-8 0,-5 2 0,0-2 1403,-17 15 0,-1-2-1403,4-4 0,4-3 0,-4 2 0,-3 2 0,0 0 0,2-4 0,3-3 0,-4 3 0,-4 2 0,0-1 0,13-21 0,-2-2 0,-16 20 0,-1-1 0,0-4 0,3-3 0,-3 2 0,-3 2 0,0 1 0,6-13 0,-1 0 0,-8 13 0,0 1 0,0-2 0,0 0 0,1-2 0,-1 0 0,-1 0 0,1 1 0,-2-2 0,0 1 0,-2 2 0,0 0 0,-1 3 0,-2-1 0,6-28 0,-3 7 0,-4 5 0,-4 17 0,0 0 0,0-19 0,-2 18 0,0 1-11,0-17 11,0 0 0,0 12 0,0-2 0,0-24 0,-5 6 0,-1-2 0,1 23 0,0 0 0,-4-11 0,-2-3 0,-2-1 0,-1 1 0,4 12 0,-1 1-296,-4-13 1,-1 1 295,6 17 0,-1 2 0,0 0 0,0 1 0,-7-28 0,0 3 0,0 3 0,-1 4 0,-1 1-310,-2 3 310,-1-1 0,-1 0 0,-2 3 0,-3 0 0,-3 2 0,-5 3 0,-2 0 0,1 2 452,-3 3-452,15 10 0,-1 0 0,-17-9 0,16 11 0,1 1 246,-14-6-246,1 1 0,-3 2 0,-1 0 0,-5 3 0,-4 2-881,-4-2 881,-4 4 0,-2-1 0,0 2 0,0 2 0,2 0 285,2 3-285,1 2 0,1 3-521,2 3 521,2 2 0,2 0 0,5 0 0,-1 7 0,1 1 0,-1 7-93,-6 3 93,12-4 0,-2 1 0,10-2 0,-2 0 0,-10 3 0,-2 2 0,2-2 0,2 0-307,10-2 0,0-1 307,-7 2 0,1 0 0,-8 8 15,4-3-15,-6 9 0,12-6 0,-9 6 0,14-6 478,-1 0-478,1 3 0,-19 15 0,13-10-423,11-9 0,1 0 423,-11 11 0,-12 12 0,11-9 0,-7 8 1956,17-14-1956,-8 10 0,12-7 0,-7 6 0,8-11 0,1 2 0,-1-1 0,-11 19 0,-1 5 0,16-24 0,1 0 0,-14 25 0,8-15 0,4-2 1196,-3-1-1196,-8 15 0,8-9-1239,-8 10 1239,11-14 0,0-3 0,-1 1 0,3 0 0,0-1 0,3 1 0,1-3 0,2 0 0,-4 11 0,9-10 0,-8 10 0,10-14 0,-6 3 0,2 0 619,-1 1 1,1 2-620,2 10 0,-2-2 0,0 0 0,4-1 0,-1 10 0,2-17 0,4-1 0,0 1 0,0-1 0,0 1 0,0 0 0,0-1 0,0 1 0,0-3 0,0 0 0,0-3 0,0 1 0,0 2 0,0 0 0,0 2 0,0 1 0,0 18 0,0-14 0,1-5 0,-2-1 0,-2 6 0,2 11 0,-6 1 0,6-11 0,-3 14 0,4-15 0,0-1 0,0-4 0,0-2 0,0-5 0,0-2 0,0-4 0,0 7 0,2-6 0,-2 4 0,4-9 0,0-1 0,1-1 0,0 4 0,-1-2 0,-1 2 0,-2 0 0,-1 1 0,0 13 0,0-11 0,2 25 0,6-11 0,-1 3 0,5 3 0,-6-20 0,-2 3 0,-2-8 0,-2-2 0,2 1 0,0-4 0,2-1 0,2 3 0,-1-4 0,0 4 0,0-5 0,0 3 0,4 6 0,-1-2 0,2 5 0,0-9 0,4 9 0,-1-10 0,3 8 0,-4-10 0,2-5 0,-1 7 0,1-11 0,1 11 0,-3-11 0,-1 3 0,-3-4 0,0 0 0,1 0 0,1 0 0,0 0 0,0 0 0,2 0 0,-1 0 0,-2 0 0,0 0 0,-1 0 0,-2 0 0,0 0 0,-2 0 0,0 0-270,0 0-1439,-2 0 450,4 0-271,-2 0-718,4 0 2248,1 0 0,-1 0 0,0 0 0</inkml:trace>
  <inkml:trace contextRef="#ctx0" brushRef="#br0" timeOffset="66956">25262 12775 24983,'-10'-5'1799,"0"0"-1170,5-2-89,2 1-270,3-1-90,0 2 0,0 2-180,0 1 0,3 2 0,5 0 0,7 0 0,5 0 0,3-3 0,3 1 0,2-6 0,6 0 0,5-2 0,8-2 0,7-4-548,-4 2 1,3-1 547,-8 2 0,4-2 0,-3 3 0,7-1 0,2 0 0,-4 1 0,-1-1 0,-2 2 0,3-2-446,1 1 1,3 0 0,1-1 0,-2 1 445,5-1 0,-3 1 0,2-1 0,0 0 0,1 1 0,5-1 0,-14 2 0,3 1 0,2-1 0,-1 1 0,-2 0 0,-1 1 0,-2 0 0,0 0 0,5-1 0,-1 1 0,4-1 0,3 0 0,-1-1 0,-1 1 0,-6 1-403,2-1 0,-5 1 1,-1 1-1,3-2 403,1 1 0,2-1 0,1-1 0,0 0 0,-3 1-342,1-1 1,-2 1-1,0-1 1,1 0 341,3-2 0,1 1 0,1-1 0,0 0-210,4-1 0,0 0 1,1 0-1,0 0 210,-10 2 0,-1 1 0,1-1 0,1 0 0,-1 0-100,3 0 1,-1-1 0,1 1 0,0-1-1,0 0 100,1 0 0,0 0 0,0 0 0,0-1 0,1 1 0,1-1 0,0 1 0,0-1 0,0 0 0,0 0 0,1 0 0,-1-1 0,1 0 0,-1 0 0,1 1 0,0-1 0,-1 0 0,1 0 0,-1 0 0,1 1 0,-2-1 0,0 0 0,0 0 0,0 0 0,-1 1-88,-1 0 0,-1 0 0,0 0 1,-1 0-1,0 1 88,9-3 0,0 0 0,0 1 0,-2 1 0,-4 0 0,-1 1 0,0 1 0,-2 0 197,10-2 0,-1 0 1,2 1-198,-4 2 0,3 0 0,0 1 0,-7 0 238,-10 2 0,-4 1 0,2-1-238,14 0 0,2 1 0,-11 1 0,0 1 1740,-11 5-1740,-11 0 2803,-4 0-2803,-10 0 585,-3-2-585,-6-1 1194,-4-2-1194,0 0-1709,-6-2-1080,-4-3 2789,-12-3 0,-12 0 0,-8 0 0</inkml:trace>
  <inkml:trace contextRef="#ctx0" brushRef="#br0" timeOffset="348370">27110 13914 22014,'-13'-18'3508,"1"0"-2698,2 3 539,0-3-899,5 7 0,2 1-450,3 8 0,0 11 0,0 9 0,0 16 0,0 11 0,0 11 0,0 10-545,0-28 0,0 1 545,-3 4 0,0 2 0,0 4 0,0 2 0,-4 4 0,0 1 0,-1 6 0,1 1-589,2-20 0,-1 2 0,1-1 589,-1 3 0,0 1 0,0 0 0,0-1 0,0 0 0,-1 4 0,1 0 0,-1 3 0,-1 1 0,2-2 0,-1 1 0,1-1 0,0 1 0,1-2 0,-2 2 0,2 0 0,-1-4 0,2 0 0,0-4 0,0 0 0,0 1 0,0 0 0,0 0-196,0-2 0,1 0 1,0 2 195,-1 13 0,1 2 0,0-2 0,0 4 0,1 0-519,1-12 1,-1 1 0,2-5 518,-1-6 0,2-5 0,-1 24 624,0-16-3682,0-19-1858,2-72 1,3-29 4252,-1 30 0,1-3 0,-1 0 0,0-9 0,0-1 0,0 5 0,1 4 0,1 1 0,-1 0 0</inkml:trace>
  <inkml:trace contextRef="#ctx0" brushRef="#br0" timeOffset="349675">27126 13837 20575,'0'-7'3059,"0"-1"-2520,0 3 91,-4 0-1,3 0 1,-2 2-180,-1 1 0,3 2-1,-2-2 1,3-1 0,0-5-180,0 1-270,0-4 0,-4-1 0,3-3 0,-8-8 0,8-5 0,-10-8 0,2-2 0,-7-5 0,-4 2 0,1 10 0,-3-1 0,-8-2 0,-3 1-369,0 1 1,-3 1 368,-6 0 0,-1 3 0,9 11 0,-3 1 0,-14 0 0,-8 0 0,3 2 0,1 1 0,-2 1-1050,-4 1 1,-4 1 0,4 3 1049,4 3 0,4 3 0,-5 1 0,0 0-805,0 3 0,-1 1 805,0 0 0,0 1-276,-1 2 1,0 1 275,3 0 0,0 1 0,0-1 0,1 0 0,1 1 0,0 0 0,1-2 0,0 1 0,1-1 0,0 1 0,4 0 0,-3 2 0,6-2 0,-3 1 0,3 1 0,-7 2 0,0 1 0,8-2 0,-2 0 0,2 1 0,-2 2 0,1 0 0,0 2 0,0 1 0,2-1 0,-1 1-41,-13 7 0,0-1 41,16-6 0,1 0 0,-11 3 0,3-1 0,-12 4 0,2-5 0,6-1 0,2-2 1650,8 1-1650,5-3 1954,6-5-1954,3 1 0,7-4 1014,2 1-1014,5 3 864,1-8-864,4 4 646,0-5-646,6 4 0,0 4 0,0 7 0,3 6 0,-8 8 0,3 8 0,-8 11 0,-1 8 0,-1 7-931,8-28 1,0 1 930,0 3 0,1 1 0,1 4 0,0 1 0,2 3 0,2 1 0,0 4 0,0 0 0,2 3 0,0 0 0,0 3 0,0-1 0,0 1 0,0 0 0,0 0 0,0 1-300,0-4 1,0 2 299,1-6 0,-1 3 0,1-2 0,-1 5 0,0 2-429,1 4 1,0 6 0,-1-7 428,0-7 0,0-2 0,0-6 0,1 2 0,-2-4 0,0 3 0,-1-3 0,-1 1 0,-1-1 0,-1 1 0,0 0 0,0-1 0,0 0 0,-1 1 0,2 0-468,-1-1 0,1-1 468,2 0 0,0 0 564,-3-4 0,1 2-564,1 8 0,1-1 0,-1-16 0,0 0 0,0 4 0,2-1 0,1 1 515,0-8-515,0-7 1425,0-5-1425,0-6 1453,0-2-1453,0 3 160,0 2-160,2 3 0,2 2 0,2 1 0,2 1 0,0-1 0,1-1 0,-1-2 0,2-3 0,4 7 0,2 2 0,8 22 0,-8-14 0,1 10 0,-11-20 0,4 3 0,-3-12 0,1 5 0,-2-17 0,0 8 0,2-4 0,0 6 0,2-6 0,-2 0 0,0-5 0,10 4 0,-1-3 0,13 4 0,4-12 0,13-4 0,12-7-409,-24 6 0,3-1 409,5 2 0,1-1-450,4-3 1,2 0-496,4 0 1,2-1-899,0 0 1,0-1 1842,0-1 0,0 0 0,-4 5 0,0 0 0,-3 1 0,0 0 0</inkml:trace>
  <inkml:trace contextRef="#ctx0" brushRef="#br0" timeOffset="350670">26976 12074 23993,'-13'-23'1799,"3"2"-809,0 4-631,6 4-179,0 5 270,9 4-180,6 4 0,11 9-90,10 6-135,-1 7 0,1 3-45,-6-4 0,0 2-1083,9 9 0,-1 1 1083,-10-6 0,-3 2 0,-1 1 0,-2 1-114,0 0 0,-3 1 114,-2 1 0,-2 0 0,-2 0 0,-1 1 0,0 29 0,-8 1 0,-10-1 0,-6-14 0,-5 2 0,2-11 0,-2-1-314,-8 15 1,-6 0 313,7-18 0,-3-1 0,1-2 0,-6 5 0,-1 0 0,5-7 0,-2 1 0,2-3 0,-3 1 0,1-4 0,1-1 0,1-1 0,1-2 0,-1-1-1196,-5 3 1,1-1 1195,-16 5 0,-2 6 1295,26-26-1295,9 4-1082,4-11-717,8 1 188,1-7-1088,8-3 3547,-1-4 0,0 1 0,-1-2 0</inkml:trace>
  <inkml:trace contextRef="#ctx0" brushRef="#br0" timeOffset="351162">26561 13207 22104,'8'-35'2699,"1"4"-2070,-1 3 1,-2 8-90,0 2-270,-4 7-1,0 4 1,-2 5 90,-5 13-90,-8 10 0,-11 20 0,-11 15-433,2-6 1,-4 5 162,11-17 0,0 2 0,-1-1 0,1 0 0,1 0 0,0-1 0,0 2 0,0 0 0,6-4 0,-2 17 0,10 5 0,45-23 0,7-11 0,-9-11 0,5-2 0,14 1 0,0-2-473,-9-1 0,0-1 473,13 3 0,0 0 0,-17-3 0,-3 0 0,30 5 0,-12-1 0,-10-6 0,-13 5 0,-10-9 293,-6 4-293,-6-6 0,-11-4 0,-4-6 0,-11-13 0,-2-12 0,1-1 0,-1-2 0,4 6 0,0-1 227,-7-11 1,-1 0-228,5 10 0,1 2 0,-1-2 0,0 1 0,-1 1 0,1 1 0,0 0 0,1 1 0,-14-24 0,5 11 0,5 8-1259,6 11-360,2 7-540,2 9-629,-2 3 2788,-1 12 0,-1 8 0,0 9 0</inkml:trace>
  <inkml:trace contextRef="#ctx0" brushRef="#br0" timeOffset="354089">26415 13299 16707,'0'-10'5397,"0"4"-4857,0-1-180,0 4 0,0-2 359,0 2 181,0 1-540,-7 13-91,-2 10-89,-11 22 0,-2 18-1087,8-24 0,-1 1 997,0 4 0,-1 2-45,-1 2 0,0 0-45,0 0 0,-1 0 45,0-1 0,0-1-45,2-3 0,-1-1-101,-3 6 0,1-3 101,-4 16 0,-2 2 180,19-31-180,6-21 0,9-10 962,20-43 0,4-21-962,-10 23 0,1-1 0,-1-1 0,4-6 0,0-2 0,-2 4 54,4-10 0,-5 10-54,-9 15 0,-7 20 0,-1 5 0,0 4 90,5 24-90,-1-1 0,5 18 0,-5-7 90,-2 1 74,0-3-74,-3 4-90,-2-12 0,-2 2 0,-2-17 0,-4 0 0,0-10 90,-1-5-90,-2-10 0,6-8 0,-3-8 0,4-2 0,6-12 0,-3 16 0,5-2 0,-4 18 0,-2 8 0,0 2 89,-2 17-89,0 8 0,0 13 0,0 3 0,-4 5 0,0-4 90,-1-1-90,-2-8 0,6-4 0,-3-11 0,4-3 0,4-7 0,4 0 90,7-7-90,7-6-90,4-10 90,5-5 0,0 0 0,4-2 90,-12 13-90,0 3 0,-13 12 0,-4 8 90,-2 3-90,-2 6 0,-2-6 0,0 2 0,0-6 0,0 1-180,0-1-2068,0-5-721,0 4 541,0-3 2428,0 8 0,-4-1 0,0 5 0</inkml:trace>
  <inkml:trace contextRef="#ctx0" brushRef="#br0" timeOffset="357990">24466 17629 16168,'-4'0'4947,"-6"0"-4407,9 0-271,-10 0 1,5 0 270,-10 0-180,4 0-90,-1 0 0,5 0-1,-2 0 91,-2 0 90,-1 4 0,-3-3-1,4 8 1,-4-8 0,3 4 0,-1-5 89,2 0-89,2 0-180,3 0 90,0 0-360,10 0 0,0 0 0,5 0 0,2 0 0,-2 0 0,2 0 0,2 0 0,6 0 0,5 0 0,4 0 0,1 0 0,11 0 0,-9 0 0,5 0 0,-15 0 0,-4 0 0,-4 0 0,-9 0 0,3 0 0,26 0 0,16-7 0,-2 2 0,4-3-443,6-4 1,2-3 442,-10 3 0,1-1 0,2-1-1033,5-2 0,2-1 0,1-1 1033,-10 4 0,0 0 0,0 0 0,2 0 0,1-1 0,1-1 0,1 1 0,0 0-518,1 0 0,0 0 0,0 1 0,0-1 518,0 1 0,0 0 0,-1 0 0,0 0-233,-2 1 0,-1 0 0,0 1 0,-1-1 233,11-1 0,-1-1 0,-2 1 0,-7 1 0,-2 0 0,-1 1 0,12-2 0,-3 0 154,-1 0 0,-3 1-154,-15 4 0,-2 1 1763,29-4-1763,-37 7 2637,-20 5-2637,-11 0 2280,-5 0-2280,0 0 0,3 5 0,-2-4 0,3 4 0,-5-5 0,1 0 0,0 0 0,4 4 0,0 2 0,1-1 0,-2 0-630,-10 13-1978,-2 0 2608,-15 17 0,-9 5 0,-8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51:22.176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9177 4522 18057,'0'-10'3778,"0"0"-3329,2 2-179,0 0 90,1 3-180,-2 0 0,-1 3 1799,0-1-1710,0 1 1,0 1-180,0-3 270,0-1 0,0-5-270,0-3-90,-5-5 90,-4-2 0,-5-3-90,-18-14 90,-9 4-90,-5 2 0,-3 14 0,-14 17 0,10 13-139,14-3 1,1 3 138,7 3 0,1 3 0,-3 3 0,1 2 0,-1 2 0,1 2-863,0 2 0,1 1 863,0 1 0,1 2 0,2 0 0,1 3-32,-6 14 0,2 4 32,8-4 0,2 0 45,1 0 0,4-1-45,7-11 0,7-2 0,21 21 0,2-18 0,16 6 0,-2-18 0,4-5 0,3-3 0,-8-10 0,1-2 0,19 0-294,-16-4 1,0-1 293,17-3 0,4 0 0,2 0 0,0-5 0,0 2 0,-2-2 0,-4 3 1463,-4 2-1463,-3 9 0,-7 7 90,-1 12-90,-7 10 0,-2 7 0,-9 9 0,-6 7-461,-10-27 0,-3 0 506,-2 3 0,-2 0-45,-3 4 0,-2 0 44,-2 1 1,-3 0-45,-3 1 0,-2 0 0,-2 0 0,-3-2 45,-2 2 0,-3-2-45,-1-2 0,-2-1 0,-1-3 0,-2-1 45,0-5 0,-1-3 0,2-3 0,-1-3-45,2-3 0,-1-3 0,-26 2 90,4-7 90,-8-30-90,20 3 0,-1-22 872,26 9-962,8-2 216,11-6-216,10 11 0,11-4 0,9 17 0,4 7 90,5 3 1025,-1 5-1115,16 9 0,-18 0 0,7 11 0,-23-4 0,-5 1 0,-4-4 0,-4-5 0,-2 4 0,-3-6-90,-4 2 0,-1-4-2249,0-4 1080,-3 0-450,-4-4 1709,-8-15 0,7 1 0,-3-12 0</inkml:trace>
  <inkml:trace contextRef="#ctx0" brushRef="#br0" timeOffset="4553">9876 5406 20755,'-12'-17'2879,"-1"-1"-2250,3 0-89,4 0-90,-2 5-271,8 3 1,-4 5-90,4 3 0,4 2-90,5 11 0,12 8 0,8 12 90,7 7-90,3 0 0,-11-13 0,3 0 0,-3-4 0,0-2 0,26 12 0,-12-15 0,-10-32 90,-8-6 0,5-21 90,-10-7 270,-1-5 44,-8 18 1,-2 0-135,2-9-90,-1-4-90,-9 37-90,0 15-90,-6 23 0,-1 28-326,1-14 1,-2 6 325,1 9 0,-1 8 0,0 2-795,1-10 1,0 2 0,0 0 0,0 0 794,0 0 0,0 0 0,1 1 0,-1 1 0,0 7 0,-1 3 0,1-3 0,2-6-90,0 8 1,0-4-481,1-6 1,-1 3-1,2-9-60,2-13 1,1-3-1035,-2 3 0,0-6-425,2-18 2089,4-25 0,4-35 0,5-16 0</inkml:trace>
  <inkml:trace contextRef="#ctx0" brushRef="#br0" timeOffset="4873">10672 4481 22343,'8'-63'1019,"0"0"1,0 5 0,-2 2-706,-2 9 1,-1 3-426,-1 6 0,-1 3 561,-1-21-180,0 15-90,0 13 167,0 13 13,2 15 41,2 17-131,2 28-226,-1-8 1,0 5-535,0 13 0,-1 4 490,-1-11 0,1 3 0,-1 1-903,-1 5 0,0 3 1,0 1 902,1 4 0,0 2 0,-1 0 0,-1-16 0,0 1 0,0 0 0,0-1-510,1 1 1,-1 0 0,1-1 0,-1 0 509,0 15 0,0 0 0,-1-2-246,2-2 0,-1-2 0,0-1 246,0-4 0,-1 0 0,1-2 0,1-5 0,-1-2 0,0 0 0,1 15 0,-1-3 0,0-8 0,-1-4 0,1-6 0,-2-3 164,1 21-164,2-17 1212,1-14-1932,2-14 2350,0-15-2800,3-18-179,-2-21-360,2-18 1768,0-1 1,1-3 0,-2 13 0,0-2 0,0 4-1,1 0 1,-1 0 0</inkml:trace>
  <inkml:trace contextRef="#ctx0" brushRef="#br0" timeOffset="5732">11370 5056 20665,'8'-21'3598,"-3"1"-3058,-2 2-90,-3 0-91,0 8-179,-7 2 0,-4 13 0,-9 10-180,-3 20 90,-3 21-1279,13-18 1,1 3 1188,0 7 0,0 1 0,1 3 0,2 4-81,3-7 1,3 3-1,1-1 51,3-4 0,2-1 0,0-1-264,2 21 0,5-5 204,3-15 1,5-10-181,11-13 90,4-21 90,-3-24 90,0-26 0,-16 11 0,-3-3 803,0-8 1,-1-6-535,-4-2 1,-2-6 0,0 3-598,0-7 0,-2 0 387,-2 10 1,-1-2 0,-2 6 30,0 6 0,-3 6-90,-1 5 0,-2 4 60,-5-13 30,5 28-90,4 32 0,5 37 0,2-12 0,1 5-69,1 10 0,2 3 39,1-16 0,0 2 0,1 0-16,2 0 1,0 0 0,1 0-45,2-1 0,0 0 0,2-2-135,8 16 0,3-4-90,0-6 1,3-4-46,-2-8 0,5-6-354,9-9 0,4-15-6,-2-24 1,-1-13 14,1-6 0,-4-8 825,-13-2 0,-5-6 0,-2-2-576,-5 1 0,-3 0 0,-2-3 636,1-7 0,-1-1 0,-1-2 22,-2 14 1,-1 1-1,-1-3 1,-1-2-136,-1-2 1,-1-5 0,-1 0 0,0 0 0,0 5 112,-1 1 0,1 3 0,-2 1 0,0-4-112,-2-5 1,0-5 0,-2 0 0,0 3 0,1 7 51,-2 6 0,0 5 0,0 0 0,-2-8 0,-1-1 0,1 7-75,1 10 0,0 4 45,-1-18 502,0 20-322,9 22 0,1 33 89,8 39 218,-1-11 0,0 5-517,-1-10 0,0 3 0,-1 2 172,1 5 1,0 1 0,0 2-233,1 1 0,-1 1 0,0 4 0,0-3 0,-1 4 0,1 0 0,-1-5 0,0 1 0,0-4 0,0 2 0,-1-7 0,1 3 0,-1-3 0,0-5 0,1 7 0,-1-6 0,-2-8 0,0-4 1382,1 15-1382,1-64 0,0-28-255,1-8 0,1-6 255,0 0 0,1 0 109,2-5 1,2 0-110,0 3 0,3 2 0,1 3 0,2 4 0,1 8 0,3 3 0,0 9 0,4 6 0,29 3 747,-14 40 1,-1 17-748,-13 1 0,-4 9 0,-1 1-510,1 2 0,-2 3 0,-3 2 510,-2 9 0,-5 2 0,-4-3 0,-6-14 0,-4-1 0,-2-1 0,-1-1 0,-2 0 0,-1-1 0,-3-2 0,-2-2 0,-1 0 0,-10 15 0,-3-3 0,0-6 0,-1-4 0,-1-6 0,-1-3 0,1-6 0,1-4 0,1-4 0,1-4 270,-20 1-450,8-18 656,13-20-1195,11-21-361,8-22 146,6 23 0,2-2-56,0-7 1,2-2-360,-1-4 0,2-1 1162,2-1 0,2 1 1,1 0-1,2 2 1,2 2-1,-1 1 0</inkml:trace>
  <inkml:trace contextRef="#ctx0" brushRef="#br0" timeOffset="6049">12990 4614 24623,'11'-16'1439,"-5"6"-1169,-2 12 0,-10 18-90,-2 18-180,-5 23-757,8-23 0,1 3 757,1 4 0,1 2 0,3 3 0,2-1 0,1-1 0,2-1 0,2-2 0,4-3 45,1-6 0,3-3-45,20 20-249,19-20 249,-15-29 0,-10-27 0,-5-12 45,-12 0 0,-5-6 0,3-21 0,-3-3-500,-5 6 0,-3 1 500,-2-3 0,-5-1-45,0 10 0,-3-2 0,-4 2-60,-2 7 0,-2 2 0,-2 1-165,-7-20 0,-4 6-135,0 19 1,-1 9-721,-11 11-2608,-6 19 3688,19 9 0,3 12 0,22 0 0</inkml:trace>
  <inkml:trace contextRef="#ctx0" brushRef="#br0" timeOffset="6277">13555 3470 24184,'13'-52'839,"0"-1"1,0 4-1,-1 2-479,-2 6 0,0 2 297,8-24-657,0 20 164,1 20-164,5 27 0,4 34 0,-11 3 0,1 10 0,-2 1-899,-2-6 0,-1 0 0,-1 5 899,1 3 0,-1 5 0,0 1 0,-2-1 0,-3-7 0,-1-1 0,-1 0 0,-1 1 0,0 4 0,-1 0 0,0 1 0,-1 1 0,1 2 0,-1 0 0,-1 1 0,-1 0-315,0-1 0,-1 1 0,-1 0 1,0-1-226,0-1 0,-1 1 0,1-1 1,-2-1-226,0-1 1,-1-1-1,0 0 1,-1-1 764,0-3 0,-1 0 0,1-1 0,-1 0 0,-3 13 0,0 0 0,-1-2 0,-1-2 0,1 0 0,-1 0 0</inkml:trace>
  <inkml:trace contextRef="#ctx0" brushRef="#br0" timeOffset="9810">8191 8217 22014,'-34'9'134,"1"0"0,36-9 0,6-1 0,6 0 0,6-2 0,5 0 0,5-2 0,5 0 0,4-1 0,5-1 0,4-1 0,5 0 0,3-1 0,3 0 0,4-1 0,3-1 0,3 0 0,3-1 0,2 0 0,3-1 0,1 1 0,3-1 0,1-1 0,1 0 0,1 1 0,2-2 0,0 1 0,1 0 0,0 0 0,0-1 0,0 1 0,-1 0 0,0 0 0,-1 0 0,0 0 0,-2 0 0,-2 1 0,-1-1 0,-2 2 0,-3-1 0,-1 1 1,-3 1-1,-3-1 0,-3 2 0,-3 0 0,-4 0 0,-3 1 0,-4 1 0,-4 0-539,33-4 1,-7 0 0,-6 1-1,-5 2 1,-4 0 0,-2 0-1,-1 0 1,0 1 0,1-1 0,3 0-1,3-1 1,6-1 0,5-1-1,8-1 405,-35 6 0,3-1 0,3 0 0,3-1 0,2-1 0,3 1 0,2-2 0,2 1 0,3-1 0,1 0 0,2-1 0,2 1 0,1-1 0,1-1 0,2 1 0,1-1 0,0 1 0,2-1 0,0 0 0,0 0 0,1 0 0,0 0 0,0-1 0,0 1 0,0 0 0,-1 0 0,0 0 0,-1 0 0,-1 1 0,0-1 0,-2 1 0,-1 0 0,-1 0 0,-2 0 0,-2 1 0,-1 0 0,-2 0 0,-3 0 0,-1 1 0,-3 1 0,-3-1 0,-2 2 0,-3-1 0,-3 1 0,-3 1 0,-3 0 0,-4 1 0,-3 0 0,-4 1 0,-4 1 151,43-7 0,-18 4 0,-11 0 0,0 1-151,18-6 0,-11 2 630,-7 2-630,-15 1 0,-8 4 0,-6 1 2880,-4 2-2880,-2 0 994,2 0-994,-4 0 553,3 0-553,-4 0 0,0 4 0,0-32 0,-4-39 0,-1-16 0,0 3 0,1 22 0,0-3 0,0-1 0,-1-2 0,1-2 0,-1 0-424,1 10 0,0-1 0,-1 0 0,1-1 0,-1-2 0,1 0 0,-1-1 0,0-2 424,0 5 0,0-2 0,1 0 0,-1-1 0,0 0 0,0-2 0,-1-1 0,0-1 0,0-1 0,-1-1 0,1 9 0,-1-3 0,-1-1 0,1-1 0,-1-2 0,0 0 0,-1 0 0,1 0 0,-1 0 0,1 1 0,-1 1 0,1 1 0,-1 3 0,1 1-227,-1-6 0,1 2 0,-1 3 0,1 1 0,-1 1 1,0 0-1,0-1 0,0-1 0,-1-3 0,-1-2 227,1 5 0,0-5 0,-1-2 0,0-2 0,0-2 0,-1-1 0,0 1 0,0 0 0,0 3 0,0 2 0,0 3 0,0 5 0,0 5 0,1 5-380,-7-25 1,1 12 0,-1 5 0,0-1 379,-1-2 0,-1 0 0,0 1 0,0 5-87,5-1 0,1 4 0,-19 8 87,-4 23 0,-12 5 0,-10 4 0,-8 3 0,-6 3 0,-5 1 0,-1 1 0,-1 1 0,3-1 0,3 0 0,6-3 0,9-1 0,-10-7 0,8-1 0,3 0 0,0 0 0,-4 1 0,-10 4 0,15 4 0,-6 2 0,-3 1 0,-4 0 0,-3 2 0,-1 0 0,-2 1 0,-1 1 0,1 1 0,1-1 0,2 2 0,2-1 0,4 1 0,4 1 0,-7 0 0,4 2 0,3 1 0,1 0 0,2 1 0,0 0 0,-1 0 0,-1 0 0,-3 0 130,1-1 1,0 1 0,0 0 0,-1-1 0,0 1 0,-2 0-1,0 0 1,-2 1 0,-2-1 0,-2 1-131,10-2 0,-2 1 0,-1 0 0,-1 0 0,-2 0 0,0 0 0,-2 1 0,0-1 0,0 0 0,-1 1 0,1-1 0,-1 1 0,0-1 0,1 0 0,1-1 0,3 0 0,-1 0 0,0 0 0,0 0 0,-1 0 0,1 0 0,-1 0 0,1-1 0,-1 1 0,1-1 0,0 1 0,1-1 0,-1 0 0,2 1 0,-1-1 0,2-1 0,-4 2 0,0-1 0,1 0 0,-1 0 0,1 0 0,0 0 0,1 0 0,0 0 0,1-1 0,1 0 0,0 0 0,2 0 0,1 0 0,1 0 0,-9 0 0,1 0 0,1 0 0,1 0 0,1-1 0,2 0 0,2 0 0,1 0 0,4-1 0,2 0 51,-17 1 1,3-1 0,5 0-1,7-1 1,9-1-52,8 1 0,5-1 1081,-9 2 1,7-1-1082,20-4 127,3 0-127,-13 0 3298,4 0-3298,-12 0 0,-13 5 0,11 2 0,-13 3 0,-11 5 0,-8 2 0,-6 1 0,-2 2 0,-2-1 0,3 0 0,5-1 0,7-3 0,10-3-468,-10 2 0,11-4 0,0 0 0,-12 3 468,11 0 0,-11 2 0,-7 4 0,-5 0 0,-2 2 0,1-1 0,2-1 0,7-2 0,8-3 0,11-3 0,14-5 0,-9-5 0,6 4 0,15-5 0,4 4 0,9 4 0,1 3 2157,-3 4-2157,-8 13 0,5 3 0,1 6 0,1 5 0,3 23-434,3-22 1,1 8 0,1 3 433,1 4 0,1 5 0,0 0 0,1-1 0,-2-9 0,1-2 0,0 1 0,1 2 0,-1 0 0,0 3 0,0 1 0,0 0 0,1-2 0,1 5 0,0-2 0,0 1 0,2 2-398,0-1 0,2 3 0,0 1 1,0 0-1,-1-2 398,0-9 0,-1-2 0,0-1 0,0 3 0,1 3 0,1-1 0,1 5 0,0 2 0,0 1 0,0-2 0,-1-5 0,0-6-464,0 10 0,-1-7 0,1 10 464,-2-12 0,0 7 0,1 7 0,0 4 0,-1 3 0,1 0 0,-1-2 0,0-3 0,-1-6 0,-1 6 0,1-4 0,-2-3 0,1 0 0,-1 3 0,1 6 0,-1-15 0,1 4 0,0 4 0,-1 1 0,1 2 0,0 0 0,0-1 0,-1-2 0,1-2 0,-1-4 0,0-4 0,-1 18 0,1-6 0,-1-3 0,0-2 0,0 3 0,0 6 0,0 4 0,0-2 0,0-7 0,0-11 0,0-8 0,0-2-8,0 20 0,-2 9 0,1-7 8,-1-17 0,-1 1 0,2 15 0,-1 7 0,1-10 0,-1-24 0,0-3 402,-2 19 1,8-14-403,21-43 1814,-7-1-1814,26-17 0,-1 0 0,10-5 0,-3 2 0,-1 3 0,2 0 109,-5 2 1,7-4 0,0 0 0,-5 4-155,17-2 0,-4 4-45,-16 4 0,0 1 0,3-1-248,4 0 1,3 0 0,2-1 0,-4 1 7,5 0 0,-2 0 0,2 0-646,-3 1 1,3 0 0,-1 0 0,-3 1 525,-2 1 0,-4 1 1,0 0-181,-2 1 1,0 0-1,-2 0 429,18-4 0,-2 0 1,-6 0-1,-2-1 1,-4-1-1,0 1 1</inkml:trace>
  <inkml:trace contextRef="#ctx0" brushRef="#br0" timeOffset="34960">14944 9838 20755,'0'-8'2609,"0"3"-2339,0 3-1,0-1 181,0 1-90,0-4-90,0 4 359,0-1-359,-4 3 90,3 0 899,-3 0-359,1 27-810,-2 3 0,-3 32-90,-2 2-236,6-27 1,0 2 235,-1 4 0,0 0-371,1 4 0,0 1 371,-1 1 0,2 3 0,0-3 0,0 2 0,0-1 0,1 8 0,0 0-335,0-10 1,1 2-1,0-4 335,1 3 0,0-4 0,0-2 0,0-2 0,2-3 0,0-2 0,4 27 0,6-10-90,17-2 90,-2-25 382,31-11-427,-27-29 0,0-7-45,1 2 0,0-4 30,0-10 0,0-5 0,-4 0 267,1-3 0,-1-3-207,4-6 0,2-7 0,-2 1-691,-7 8 1,-3 1 0,0 1 720,1-1 0,0 0 0,-2-1 60,-1-6 0,-1-1 0,-3 6-268,-4 5 0,-1 2 178,1-11 0,-1 1 0,-3-11 0,-4 7 0,-2 8 0,-2 7 0,0 8-270,1 8-180,0 5 12,3 4-1271,-4 8 3801,2 4-3351,-2 13 35,0 7-1115,2 12 2339,-2 8 0,4 6 0,-2 5 0</inkml:trace>
  <inkml:trace contextRef="#ctx0" brushRef="#br0" timeOffset="35356">15800 10544 24803,'-10'9'1349,"2"4"-1079,-2-2 0,0 9 90,1 10-181,3 6-89,-1 15-45,6-9 0,1 2 0,-2-10 0,0 0-577,2 12 0,0-1 532,0 6 0,0-8 0,0-12 0,0-11 0,0-10-90,4-17 90,2-16-90,7-20 90,5-21-705,-7 27 1,0-2 704,2-5 0,1 1 0,0-2 0,0 0 0,0 4 0,1 1 45,-1 3 0,0 2-45,13-23 901,-1 17-901,-2 16 270,8 35-90,-8 21-135,-8-2 0,-3 5-232,-2 3 1,-3 2 186,0 5 0,0 2 12,0 2 0,-2 1-57,0 0 0,-1 1-90,0-2 0,-1-2-135,1-3 0,-1-2-679,-1-4 1,2-2-401,5 18-430,2-17-380,4-21-7672,6-22 9591,5-22 0,5-19 1,-14 18-1,-1 1 0</inkml:trace>
  <inkml:trace contextRef="#ctx0" brushRef="#br0" timeOffset="35534">16588 10392 23274,'21'-54'4857,"-7"12"-4497,-11 36-270,-8 28-90,-8 34 0,7-21 0,0 4-728,0 24 1,0 3 727,3-15 0,-1-1 0,-1 17 0,1-2-225,4-24 1,-1-3-766,-2 28-449,3-17 73,0-17-973,0-16-7492,0-23 9278,0-24 1,0-25 0,0 20 0,0 0 0</inkml:trace>
  <inkml:trace contextRef="#ctx0" brushRef="#br0" timeOffset="35671">16523 9563 23813,'-11'-47'659,"0"0"1,1 5 0,-2 2-570,-5-3 0,0 4-90,-6-6-450,-4 5-449,18 41-630,4 18-990,5 22 2519,4 10 0,2 12 0,-1-30 0,0 1 0</inkml:trace>
  <inkml:trace contextRef="#ctx0" brushRef="#br0" timeOffset="36068">16864 10112 17787,'12'-8'4407,"1"1"-3597,-1 4-180,0 1 89,0 2 1,2 0 89,2 0 181,3 11-271,3 6-179,1 18-90,1 10-450,0 14-342,-11-24 0,-1 1 342,0 3 0,0 1 0,0 2 0,-1 0 0,0 1 0,0-1 0,-2-2 0,0-1 0,0-3 0,0-1 0,8 26 0,-3-10 0,-2-8 0,-2-10 0,-4-1 0,-2-26 0,-2-11 0,-1-25 0,-2-12 0,1 8 0,0-5-623,1-13 1,1-7-1,1 3 308,0-1 0,0 0-105,1 6 1,0-1-1,1 3-345,0 1 1,2 2-1217,3-7 1,1 4 1980,7-11 0,6 1 0,-6 39 0</inkml:trace>
  <inkml:trace contextRef="#ctx0" brushRef="#br0" timeOffset="36352">17486 10234 21655,'14'51'4227,"-2"-2"-3777,-2-4-180,-2-4-180,4-5 0,20-8-180,4-12-180,24-14 0,-3-17-1238,-25 2 1,-1-3 1462,1-3 0,-1-2-38,0-2 1,-3-5 501,-5-13 1,-4-7 0,-4 4-150,-4 9 0,-4 1-46,2-28 1,-13 9 225,-29 36-450,-10 23 0,-3 23 0,20-4 0,2 6-1199,-1 6 0,2 5 1199,0 5 0,3 3 0,0 3 0,3 1 166,4 1 1,3 0-167,3-3 0,3 0 0,4-4 0,4-2-360,2-4 0,4-2-568,2-6 0,4-2-331,23 19-461,10-18-79,9-16-450,8-19 2249,-30-5 0,1-4 0,0-7 0,-1-4 0,2-3 0,-1 0 0</inkml:trace>
  <inkml:trace contextRef="#ctx0" brushRef="#br0" timeOffset="36718">18395 10229 23634,'4'-47'2293,"1"-1"1,-10-12-1934,-3 17-360,-14 54 0,5 31 0,1 21-462,9-26 1,0 3 461,1 4 0,0 1 0,0 2 0,0 0 0,0-1 0,0 0 0,0-3 0,1-2 0,2-4 0,0-3 0,-1 20 222,4-16-222,7-45 0,6-17 0,-2-8 0,1-4 0,2-2 0,2-3-427,1-2 1,3-3-1,-1 2 427,5-5 0,0 0 0,-3 9 0,2-1 0,0 5 0,0 6 0,3 7 251,6 8 1,1 6-252,12 8 0,8 24 0,-34 19 0,-7 6 0,3 14-637,-7-11 0,-2-1 637,-6-4 611,-4-11-611,3-7-535,-6-10-904,6-17-180,-2-10-180,3-19 1799,11-19 0,-3 12 0,9-10 0</inkml:trace>
  <inkml:trace contextRef="#ctx0" brushRef="#br0" timeOffset="37226">19309 10173 19856,'17'-47'1169,"-1"1"0,4-14-1124,-8 14 0,-2 1 45,-6 2-90,0 2 270,0-3-90,-1 15 0,0 1 90,-1 17 90,-1 4-91,0 4 91,-1 1 630,0-3-541,0 2 1,0-7 0,0 3 0,0-4 179,0 1-89,0 5-180,0 0-360,-3 5 0,-2 0 0,-5 11 0,-2 8 0,-4 19 0,-4 13 0,-1 8 0,1 4-347,8-23 0,0 0 347,-4 21 0,2-2 0,9-9 0,7-12 0,7-7 0,10-11 0,11-10 0,13-5 0,6 1 0,6 5-374,2 10 374,-6 6 0,-4 11 0,-13 13 0,-20-19 0,-3 2 0,-3 4 0,-4 1 0,-3 2 0,-6 2 0,-9 18 0,-6 0-1297,2-16 1,-3-1 1296,-8 13 0,-2-4 0,8-22 0,-1-4-669,-19 21 669,11-17-1530,13-15-89,14-26-29,16-23-600,16-28 2248,-6 14 0,5-7 0,0 1 0,-3 7 0,-1 1 0,2-2 0,1-4 0,0-1 0,0 1 0,0 0 0</inkml:trace>
  <inkml:trace contextRef="#ctx0" brushRef="#br0" timeOffset="37391">19934 9950 21571,'20'-40'1619,"-1"0"0,-2 4 1,-1 3-1531,6-10 885,-12 20-974,-10 66 0,-6 11 0,0-5 0,0 11 0,0-3-1565,-1 3 1,1 1 1564,-1-6 0,1 3 0,1-4 0,1 2 0,1-3-11,0-5 1,1-1 10,1-7 0,2-2-1401,-1-2 1,2-4-849,2 2-359,4-19 2608,2-38 0,1-22 0,-2-12 0</inkml:trace>
  <inkml:trace contextRef="#ctx0" brushRef="#br0" timeOffset="37510">20032 9426 16351,'-6'-49'877,"0"1"0,0-1 0,-4-17 0,-1 2-406,1 10 1,0 4-427,0 10 0,-1 2 480,0 0 0,1 4-1334,0-8-630,-1 2-900,16 29 2339,7 0 0,15 9 0,6-2 0</inkml:trace>
  <inkml:trace contextRef="#ctx0" brushRef="#br0" timeOffset="37711">20978 8501 27713,'29'-10'630,"-7"2"-512,-10 20-118,-6 16 40,-12 25-40,3-16 0,0 3 0,-3 6 0,0 2-584,2 8 0,1 2 584,0 4 0,0 1-440,3-18 0,0 0 1,0 0 439,0 22 0,0-1 0,0-3 0,0-1 0,2-5 0,0-2-630,-1-7 1,1-2-316,1-7 1,1-2-1485,-1 21-7402,1-19 9059,-4-19 1,0-11-1,0-9 1</inkml:trace>
  <inkml:trace contextRef="#ctx0" brushRef="#br0" timeOffset="38166">20633 9233 25674,'-29'-26'719,"0"1"1,2 1 0,2 2-630,-16-14 0,14 6-90,19 7-5360,24 3 5135,20 10 0,13 5-165,-3 1 0,4 2 1,1 0 458,1 0 0,1 0 1,3 1-138,2 1 1,4 0-1,0 0 1,-7 0 112,13 0 0,-3 0-221,-10 0 0,2 0 0,-6 0 401,-5 0 0,-5 0 45,-5 0 0,-3 0 310,18 0-130,-19 0 1637,-12 0-2087,-17 0 875,-6 7-875,-11-1 3065,1 16-3065,5-5 0,11 23 0,10-13 0,15 12 0,5-16 0,10-9-463,5-5 373,7-16 90,5-8 90,-24-8 0,4-7 0,-3 0-353,-3 2 0,-1-3 263,5-9 0,2-5 0,-7 4 0,1-14 0,-14 16 0,-8 15 0,-25 56 0,-9 23-552,7-14 1,-3 7-1,1 1 552,0 3 0,0 1 0,0 3-607,3-9 0,-1 1 0,0 1 0,0 0 607,0 3 0,0-1 0,0 2 0,-1 3 0,-1 3 0,-1 5 0,0 1 0,0-2 0,1-2-160,0-2 0,2-4 0,0 1 0,-2 4 55,2-5 0,-2 4 0,0 2 0,0 0 0,2-4 1,0-6-496,-1 9 0,2-7 1,-1 1-181,-3 9 0,-1 1 1,2-7-616,3-10 1,1-6 1394,1-6 0,0-4 0,-10 17 0,-1-10 0</inkml:trace>
  <inkml:trace contextRef="#ctx0" brushRef="#br0" timeOffset="44498">14814 12364 17427,'-19'0'4857,"1"0"-4317,2 0-180,1 0 0,1 0 179,2 0 1,0 0 90,0 0-181,0 0 1,-2 0 360,-3 0-541,8 0 1,-4 0-90,12 0 180,-2 0-270,8 0-90,9-3 90,44-6-90,2-5-1104,-11 4 0,2 0 1104,-5 0 0,1 0 0,3-2 0,0 1-435,4 1 1,0-1 434,-1-1 0,0-1 0,0 3 0,1-1 0,-1 0 0,0 0-253,-3 1 0,3-1 253,-5 1 0,3-1 0,-3 1 0,6-2 0,-1 1-30,-8 1 0,3 0 0,-5 0 30,1 1 0,-4 1 0,-2 1 0,-1 1 0,28-9 0,-12 4 0,-9-1 0,-7 2 0,-5 2-90,6-4 1920,-12 8-1830,13-7 0,-21 7 940,5-1-850,-9 3 543,2 2-633,-3 0 0,-1 0 90,-6 0-180,-4 0-2129,0 0 0,-2 0 1</inkml:trace>
  <inkml:trace contextRef="#ctx0" brushRef="#br0" timeOffset="46120">17498 11820 19586,'-12'-2'3328,"1"1"-3058,5-1-180,-3 2 180,8-2 89,-8 1 91,8-1 360,-7-1-451,7 3-89,-2-2 720,3 2-900,5-3-90,9-2 90,24-5-90,-8 2 0,8-1-596,7-1 0,10-1 1,3-1-1,-1 1 596,-5 1 0,1-1 0,0 1 0,5-1-429,-4 0 0,3 0 0,2 0 1,2-1-1,-1 1 0,-2 0 447,7-1 0,-1 0 0,-1 1 0,1-1 0,1 0-275,-6 2 0,0-1 0,1 0 1,0 1-1,1-1 0,0 1 302,3-1 0,0 0 0,1 0 0,1 1 0,-1-1 0,1 1-171,-8 1 0,0 0 0,0 0 1,0 0-1,1 1 0,-1-1 0,1 1 151,-2 0 1,0-1 0,0 1 0,1 1 0,0-1-1,1 0 1,2 0 3,-5 1 1,3 0 0,1 0-1,1-1 1,1 1 0,-2 0-1,0 1 1,-2-1 0,-3 1-30,10-2 0,-4 1 0,-2 0 0,1 1 0,1-1 0,3 0 22,-4 1 1,4-1-1,2 0 1,1 0-1,-1 1 1,-2 0-1,-5 0 1,-6 1 21,6-1 1,-6 1 0,-3 1 0,3-1-45,11-1 0,3-1 0,-2 0 0,-11 1 503,-6 0 0,-5 1-503,3-1 0,-6-1 0,-10 0 1692,-10 2-1692,-11-7 1383,-4 1-1383,-10-7 3216,0 5-3216,-9-1 534,9 5-534,-6 2 0,6 5-360,-3 2-899,4 0-360,0 0-180,4 0-990,0 9 2789,-3 2 0,-7 11 0,-5 2 0</inkml:trace>
  <inkml:trace contextRef="#ctx0" brushRef="#br0" timeOffset="48331">12280 10717 23454,'0'6'1619,"0"5"-1529,0-5 0,-4 11 89,-2-3 271,-5 5-90,-1 0 90,-2 1-90,0 0-91,-6-2 1,-4-2 0,-7-9-90,-9-2 0,-7-10 0,-10-7-406,24 0 1,-1-4 270,-2-4 0,0-5-563,-3-8 0,1-5 518,-1-8 0,3-5-487,11 10 0,1-3 1,2-2 486,-1-6 0,2-3 0,1-1-796,2-6 1,1-3 0,2 0 795,3 14 0,2 0 0,1-1 0,1 0 0,2 0 0,1 0 0,0-1 0,2-2-284,1 1 1,1-2 0,0-2 0,1 1 0,1 4 283,0 1 0,2 3 0,0 0 0,0-1-193,2-10 0,-1-2 0,2 2 1,0 6 192,1 6 0,0 5 0,1 1 116,4-17 0,1 2-116,-2 5 0,0 2 0,0 4 0,0 1 0,-1 3 0,-1 0 567,2-9 1,-1 1-568,-2 15 0,-2 0 893,2-16 0,-2 3-893,-2 3 2548,-3-12-2548,-1 34 877,0-1-967,0 17 651,0 1-651,0 4 150,0 2-60,-3 0 51,2 0-51,-3 0 0,1 0 0,-5 5 0,-10 7 0,-11 11 0,-12 15-127,17-17 1,-2 2 126,-19 15 0,-2 0-766,11-12 0,-1 0 766,-13 9 0,0-2 0,17-14 0,1-2 0,-27 11 90,-3-6-90,26-11 0,5-4 0,24-9-90,34-26 0,9-4-92,-4 4 1,6-3 151,2 0 0,5-1 0,-2 2 33,11-6 0,0 0-3,-6 3 0,3-1 0,-3 3 0,5 0 0,-4 3 0,-3 1 0,-1 1-575,-4 4 0,-2 1 575,-6 3 0,-1 2 0,18-8 0,-13 8 583,-11 4-583,-8 6 1418,-6 2-1418,-4 4 1471,-3 4-1471,-2 11 90,1 11-90,3 8 0,2 4 0,6 25-354,-2-15 0,2 0 354,-2-11 0,0-2 0,3 2 0,1 0 0,0-4 0,1 0 0,0-2 0,2-1-199,7 6 0,1-3 199,11 10 0,-14-18 0,-1-2 0,-2-3 0,-4-9 0,-7-4 0,-6-7 0,-24-5 679,-10-3-679,-31-2 0,26 4 0,-4 1 0,-4 3 0,-6 0 0,2 1-284,-9 0 1,-2 0 283,9 2 0,-3 0 0,-1 2 0,-7 0 0,-1 0 0,5 1-45,4-1 0,0 1-255,-8-1 0,-5 0 1,12 0-331,1-3-89,-11 0-1,48 0 90,7 0-89,4 0-450,3 0 449,0 4-270,0 2 455,0 4-1444,0 0 1979,0 0 0,-4 3 0,0 0 0</inkml:trace>
  <inkml:trace contextRef="#ctx0" brushRef="#br0" timeOffset="50232">22976 8882 23364,'12'-24'1889,"-2"-2"-1620,-6-7-89,-2 0 360,-2-23-270,0 10-90,-2 1 0,-1-3-90,-6-17-611,1 18 0,-4-2 521,-1 7 0,-2 1 45,-6-6 0,-2 0 0,-5-4 0,-5-3-23,2 14 1,-4-4-1,-3 1 1,1 2-536,-5-4 0,1 2 1,-9-2 512,8 9 0,-7-3 0,-3 0 0,-2 0 0,1 2 0,2 5-542,-7-3 0,1 6 0,-1 1 0,-5 0 542,9 3 0,-4 0 0,-3 0 0,0 1 0,0 2 0,1 2-299,6 5 1,0 2 0,0 1 0,0 1 0,-1 1 0,-1 0 298,-4 0 0,-2 0 0,0 1 0,-1 0 0,0 1 0,-1 1-140,6 0 1,1 0 0,-1 2-1,-1-1 1,-1 1 0,-3 0 0,-2 2 139,8 0 0,-2 1 0,-2 1 0,-3-1 0,0 2 0,-1-1 0,-1 1 0,2 0 0,0 0 0,2 0 0,1 0-51,-2 0 1,2 0 0,0 0-1,2 1 1,0-1 0,-1 1 0,-1 0-1,-1 1 1,-3-1 50,7 1 0,-3 0 0,-1 0 0,-2 1 0,0 0 0,-1-1 0,0 1 0,1 1 0,0-1 0,2 1 0,2-1 0,1 1-16,-4 1 1,1 0 0,2 0 0,1 1-1,0-1 1,1 1 0,0 0 0,0 1 0,-1-1 15,0 1 0,-1 0 0,1 1 0,-1-1 0,1 1 0,0 0 0,0 1 0,0-1 0,0 1 0,-7 2 0,0-1 0,0 1 0,1 0 0,-1 1 0,1 0 0,0 0 0,0 1 0,1 0 0,1 0 0,0 0 0,-1 1 0,2 0 0,-1 1 0,1-1 0,-1 2 0,2-1 0,2 0 0,-1 0 0,1 1 0,-1 0 0,-1 2 0,0 1 0,-3 1 0,8-1 0,-2 2 0,-1 0 0,-1 2 0,-1 1 0,0 0 0,1 0 0,0 1 0,2-1 0,1 0 0,2-1 0,-8 4 0,2 0 0,3-1 0,0 0 0,1 1 0,-1 1 0,-1 1 0,-1 2 0,8-5 0,-1 2 0,-2 1 0,0 1 0,0 0 0,0 1 0,0 1 0,2-1 0,1 1 0,3-1 0,2 0 12,-10 9 1,3 0 0,2 0 0,3 1 0,0 0 0,1 1 0,0 2-13,-1 0 0,1 2 0,1 0 0,0 1 0,1 1 0,0 0 0,2 1 0,5-6 0,1 0 0,1 0 0,0 1 0,0 0 0,1 2 0,0 2 0,-1 3 9,3-1 0,-1 2 0,-1 3 0,1 2 0,0 0 0,1 1 0,1 0 0,0-1 0,2-2 0,1-1 13,0 2 0,1-2 1,1-1-1,2 0 1,0 0-1,1 0 1,-1 2-1,1 3-13,1-5 0,0 2 0,-1 0 0,0 2 0,1 0 0,1 1 0,1 1 0,3-1 0,2 0 0,2 0 1,4 4 0,2 1 0,2 1 0,3 0 0,1 0 0,1-1 0,2-1 0,0-2 0,0-1 2,1 4 1,1-3 0,1-2 0,1 0 0,1 0 0,2 1 0,1 2-3,1-4 0,0 2 0,1 1 0,2 1 0,0 0 0,2-2 0,1-1 0,2-2 0,1-4-10,7 8 0,1-4 0,3-3 0,2-1 0,1-1 0,1-1 0,3 1 0,1-1 0,2-1 0,2-2 0,1 0 0,1-1 15,3 1 0,2-2 0,1 0 0,1-1 0,2-2 0,1-1-15,-4-6 0,0 0 0,1-1 0,1-2 0,2 0 0,0-1 0,0-1 0,4 1 0,1-1 0,0-1 0,2-1 0,0-1 0,1-1 0,1-1 0,-5-3 0,1 0 0,1-2 0,0 0 0,1-1 0,0-1 0,1 0 0,0-1 0,-4-3 0,1 1 0,0-2 0,1 0 0,0 0 0,0-1 0,1-1 0,0-1 0,1 0 0,2 0 0,1-1 0,1 0 0,0-1 0,0-1 0,1 0 0,0-1 0,0-1 0,1 0 0,-5 0 0,1-2 0,0 0 0,0 0 0,1-1 0,-1 0 0,1-1 0,0 0 0,1 0 0,-1-1 0,-3 0 0,0-1 0,-1 0 0,2 0 0,-1 0 0,0-1 0,1-1 0,0 1 0,-1-1 0,1 0 0,0-1 0,2 0 0,0-1 0,0 0 0,0 0 0,1-1 0,-1 0 0,1 0 0,0-1 0,-1 0 0,1 0 0,0-1 0,-4 1 0,-1-1 0,1 1 0,0-2 0,0 1 0,0-1 0,0 0 0,0 0 0,0-1 0,0 1 0,0-2 0,0 1 0,1-1 0,0-1 0,0 0 0,0 0 0,0 0 0,0-1 0,0 0 0,-1 0 0,1-1 0,0 0 0,0 0 0,0-1 7,0 0 1,1-1-1,-1 0 1,1 0-1,-1-1 1,0 0-1,1-1 1,-1 0-1,0 0 1,0 0 0,0-1-1,0-1 0,0 0 1,-1 0-1,1-1 1,-1 0-1,0 0 1,1-1-1,-1 0 1,0-1-1,-1 0 1,1 0 0,-1-1-1,0 0 0,0 0 1,-1-1-1,1 0 1,-1-1-1,0 0 1,0 0-1,0 0 1,-1-1-1,0-1 1,0 1-1,0-1 1,-1 0-8,-1 0 0,0-1 0,-1 0 0,1 0 0,-1 0 0,0-1 0,-1 0 0,0-1 0,0 0 0,0 0 0,-1 0 0,0 0-9,2-3 1,1-1 0,-1 1 0,-1-1 0,1-1 0,-1 1 0,-1-1-1,0 0 1,-1-1 0,0 0 0,0 0-28,2-3 0,-1 0 0,0 0 0,0-1 0,-1 0 0,-1 0 0,0-1 0,-1 0 0,0 0 0,-1-1-27,-3 2 0,0-1 0,0 0 0,-1 0 0,-1-1 0,0 1 0,-1-1 0,-1 0 1,0-1-1,-2 1-57,3-3 0,-1-1 0,-1 0 0,-1 0 0,0 0 0,-1 0 0,-1-1 0,-1 1 0,-1 0-60,2-3 0,-2 2 0,0-1 0,-1 0 0,-1 0 1,-1-2-1,-1 0 0,-2-2-1049,0-6 0,-1-1 0,0-3 0,-3 0 1,-1 0-1,-1 0 0,-3 3 0,-2 3 923,0-2 1,-3 4 0,-2 1-1,-2 0 1,-2-1 0,-2-1 0,-1-6-1,-2-4 1,-2 0 0,-3 2-1,-4 2 1,-3 6 0,-15 3 0,0 0-1,0 1 1,0-1 0</inkml:trace>
  <inkml:trace contextRef="#ctx0" brushRef="#br0" timeOffset="55548">14952 12059 20935,'-12'-13'3868,"-1"3"-3149,-2 2-269,3 5 630,-1 1-451,5 2-269,3 0-270,23 7-90,15-1 45,-3-1 0,6-2-45,10-3 0,6-1 0,0-2-692,-6-2 0,0 0 0,3-1 737,2 0 0,3-1 0,2 0 0,-2-2-15,7-2 0,-1-1 0,0 0-30,3-1 0,0 0 0,1 1-892,-2-1 1,0 1 0,-1 0 891,-3 0 0,-1 1 0,-1-1 0,-6 3 0,-1 1 0,-1-1-395,13-2 1,-3 0 394,-10 3 0,-3 1 0,-10 0 0,-3 1 0,26-6 1237,-29 1-1237,-10 1 2897,-20 5-3437,-7 2-1293,3 3-596,1 0 2429,4 5 0,4 3 0,1 5 0</inkml:trace>
  <inkml:trace contextRef="#ctx0" brushRef="#br0" timeOffset="56179">17616 11657 15704,'-29'9'3328,"-8"-3"-589,15-6-2559,1 0 1342,18 0-1252,19-2-73,22-4 1,21-4 0,11-3 0,3 1 0,-9 1-402,-6 1 0,-4 2 1,2 0-1,7-2 204,-9 2 0,5-2 0,4 0 0,2 0 0,1-1 0,-1 1 0,-2 0 0,-4 2-45,4-1 1,-4 2 0,0-1 0,-2 2 0,2-1-1,0 0 45,4 0 0,2 1 0,-1-1 0,1 1 0,0 0 0,0 0-294,1 0 1,0 1 0,0 0 0,1 0 0,-1 0 0,0 0 293,0 1 0,-1 1 0,1-1 0,-1 1 0,0 0 0,-1 0-138,-3 1 1,0 0-1,-1 0 1,0 1-1,1-1 1,2 1 137,-2 0 0,2 0 0,1 0 0,0 0 0,-1 1 0,-2-1 0,-3 1-19,4 1 0,-3 0 1,-3 0-1,1 0 0,2 0 19,5-1 0,3 0 0,0 0 0,-3 1 0,-5-1 0,9 2 0,-5-1 0,-4 1 474,9-3 0,-4 2-474,-7 1 0,-4 0 1774,6-1-1774,-40 4 1621,-3-5-1621,-10 0 990,-4 7-3689,-6 1 2930,-4 12 1,-12 5-1,-3 6 1</inkml:trace>
  <inkml:trace contextRef="#ctx0" brushRef="#br0" timeOffset="57206">15419 13106 23094,'-19'-16'2428,"3"3"-1978,7 1-90,0 4-90,8-2 0,-2 5-180,5-5 0,7 5-1,13-1 1,19 4 0,16 16-503,-22-3 1,1 4 457,3 7 0,0 4 0,1 7 0,-1 3-45,-1 3 0,-2 6 60,-8 1 0,-1 5 0,-4-1-1560,0 8 1,-5 0 1529,-4-7 0,-3 1 0,-4-3-115,-9 1 1,-5-3 129,-4-4 0,-2-2 45,-2-5 0,-1-3 90,-23 18-90,2-18-90,-1-18 587,3-15-587,3-15 3251,-2-36-3251,26 9 0,5-3 0,-1 7 0,5 1-460,8-7 1,7 5 9,19 5-629,7 9-675,-5 15 0,2 2-1035,26 1 2525,-20 3 1,-1 3-1,-8 4 1,-1 1-1,0 0 1,-1 0-1</inkml:trace>
  <inkml:trace contextRef="#ctx0" brushRef="#br0" timeOffset="57672">18517 12501 22464,'-18'-23'1889,"-1"0"-1439,1 3 179,2 2 271,4-2-360,5 4-271,7 1 181,14 2 450,47-6-810,3 11-731,-14 3 1,3 4 640,-8 6 0,-1 5 0,1 4 0,-2 5 0,0 4 0,-2 4 0,-4 7 0,-5 4 0,-2 4 0,-7 5 0,-6 5 0,-7 3 0,-6 3 0,-6 1 0,-7 2 0,-9 3 0,-6-7 0,-8 2 0,1-3 0,8-15 0,-1-3 0,-2 1-479,-7 9 1,-3 0 0,3-6 478,3-8 0,2-5 0,-15 17 0,13-16 0,19-15 0,24-19 0,30-19-441,-6 3 1,7-4 440,-2 2 0,7-3 0,2-1 0,-1 2-410,7-2 1,1 0-1,7 0 410,-10 4 0,8-1 0,3-2 0,0 1 0,-1 2 0,-5 3-260,4 0 0,-5 2 0,0 2 0,4 0 260,-1-1 0,3 0 0,1 1 0,0 1 0,0 2 0,-1 4 0,1 2 0,0 1 0,-3 1 0,-6 0 0,5-1 0,-6 0 0,2 2 0,2 1 0,0 0 0,-1 1 0,1-1 0</inkml:trace>
  <inkml:trace contextRef="#ctx0" brushRef="#br0" timeOffset="61573">21993 3048 22104,'-10'-28'1170,"3"3"-900,0 4-1,6 6 1,-2 3 0,3 4-90,0 0 0,0 6 360,0-1-361,-4 3 91,3 0-180,-6 0 0,6 0 0,-3 0 180,4 14 0,4 10-90,2 21 0,6 16-440,-4-26 1,-1 2 304,0 4 0,0 2 0,1 0 0,-2 1-45,1 2 0,-1 1 45,-1 0 0,0 1-45,-1-1 0,0 0 45,0 0 0,0 0-45,-2-3 0,0 1 0,1-1 0,0 0 0,-2-1 0,0-1 0,1-1 0,0-1 45,-2-2 0,0 0-45,1-2 0,0-1 0,-1 6 0,0-2 0,0 16 0,0 1 0,0-28 0,0-8 90,0-9-90,0-4 0,0-7 608,0-7-608,0-8-90,-5-14 90,-4-11 0,-7-11-90,-6-8-106,9 27 0,-1 0 151,0 1 0,-2-1 0,-10-10 0,-1 2 45,6 13 0,-1 2 0,-6-6 0,-3 5 0,-15 5 0,-3 11 0,13 16 0,-1 4-344,-19 13 344,20-1 0,2 4 0,11-1 0,3 3-45,0 2 0,3 1 90,2 4 0,2 1-460,2 1 1,3 0 414,2 0 0,2 0 0,4 0 0,2 0-290,3-1 0,2-1 290,5-1 0,3-1 0,1-1 0,3-1 0,2-5 0,4-1-69,11 4 1,3-4 68,18 6-45,-19-16 0,0-3 45,9-5-90,-1-12 180,-3-7-135,-12-7 0,-2-3 45,15-21 0,-16 13 0,0-4 361,-1-4 0,-1 0-361,-7 9 0,1 1 45,5-7 0,-2 1-45,4-4 0,-7 10 628,-4 6-628,-5 4 398,-5 5-398,-1 1 0,-2-1 0,-1 0 445,0-2-445,-2 0 0,0 0-90,1-1 90,5-10 0,5-10 0,-1-2 90,2-6 0,-4 13 89,-1 0 91,-3 6-90,-1 2 180,-2 1-270,1 8-90,-2 2 0,0 9 0,0 3 90,1 7-90,3 6 90,3 17-90,3 14 90,0 19-90,0-7 0,1 5 0,-4-16 0,-1 0 0,1 1-465,0-1 0,1 0 1,0 0 494,0 3 0,0 1 0,-1-7-30,4 23-45,-2-28 0,-2-4 45,-3 0-450,0-5-180,-4-14-4767,-6-39 5397,0-20 0,0 2 0,0-5 0,-1 2 0,1 0 0</inkml:trace>
  <inkml:trace contextRef="#ctx0" brushRef="#br0" timeOffset="61897">22724 3033 22464,'-20'-28'2069,"-1"0"-1799,-1 3 0,1 4-90,-1 1-90,4 9-90,2 4 89,3 12-89,4 8 0,4 12 0,1 13 0,4 8 0,4 8 0,2-1 0,8-4 0,5-6 0,3-10 0,1-5 0,-3-15 90,0-6 0,-10-14 180,-7-22-270,-11 5 90,-9-15-90,-3 16 0,-2 2-1349,-17 6 360,14 14-900,-9 9 1889,20 16 0,1 6 0,4 3 0</inkml:trace>
  <inkml:trace contextRef="#ctx0" brushRef="#br0" timeOffset="72673">25152 2342 24983,'-14'-19'1259,"0"7"-629,0 19 89,-2 20-89,-3 27-450,9-14 0,2 3-986,-2 11 1,2 2 805,2-12 0,0 2 0,1 1-869,0 5 0,0 2 1,1 1 868,0 4 0,2 1 0,-1 1 0,1 4 0,0 1 0,1 2-499,1-15 0,0 1 0,0 1 1,0 0 498,0 4 0,0-1 0,0 2 0,0 0-305,0 4 1,0 0-1,0 2 1,0-1 304,0-11 0,0-1 0,0 1 0,0 1 0,0 4-97,0-3 1,-1 4 0,0 1 0,0 2 0,1-1-1,-1-1 1,0-3 96,-1 8 0,1-2 0,-1-2 0,0 1 0,0 3 0,0-9 0,1 2 0,-1 1 0,0 0 0,0 1 0,-1-1 0,0-1 0,0 6 0,-1 0 0,-1 0 0,1-1 0,-1-1 0,1-3 0,0 0 0,1-3 0,-1-1 0,1 1 0,-1 2 0,0 1 0,-1 2 0,1 1 0,-1 1 0,1-3 0,0-4 0,0 9 0,1-4 0,-1-1 0,1 0 0,0 1 0,1 0 0,0 1 0,0-2 0,1-1 0,-1 0 0,1 0 0,0 0 56,1-1 1,0 0-1,0 0 1,0 0-57,0-2 0,0 0 0,0-1 0,0 0 0,0-1 0,0-1 0,0 0 0,0-1 0,-1-1 0,1-1 0,-1 0 0,-1-1 0,1 14 0,-1-1 0,-1 0 0,0-2 0,0-1 0,-1-1 0,0-3 0,-1 0 0,2 3 67,0-2 1,0 5-1,0 0 1,1-4-68,0 3 0,0-2 0,0 2 0,1-4 0,0 4 0,0-1 0,0-3 0,1-1 0,0-3 0,0 0 0,0 2 0,0-1 0,0 0-91,0 0 0,0-1 0,0 0 91,0-1 0,0 0 0,0 0 258,1-2 1,1 0 0,-1-1-259,-1-1 0,0-1 0,1 1 0,0-2 0,0-1 0,0 1 0,0 19 0,-2 0 0,1-3 0,0 0 0,1-5 0,-2 3 0,0-9 0,-2 3 0,0-2 0,0 6 0,-1-1 0,0-9 0,-1 2 0,0-4 0,-2 3 0,0-4 0,1 1 0,-1 0 0,0-1 0,-1 1 0,0 2 0,1 0 0,-1 3 0,0 0 0,0 2 0,0 1 0,0 3 0,1 0 0,0 0 0,0 1 0,1-1 0,0 3 0,2-6 0,-1 5 0,2-4 226,-1 10 0,1 0-226,-1-9 0,1 2 0,-1-3 0,2 6 0,-1-3 0,-2 1 0,-1 2 0,1-6 0,0 4 0,-1 3 280,0-5 0,-1 2 0,-1 2 0,1-1-280,-2 3 0,1 1 0,-2 0 0,1-1 130,0-2 1,0-1 0,-1-1 0,1-2-131,-3 4 0,0-2 0,0-3 0,-3 8 0,0-1 0,4-18 0,1 0 0,0 1 0,0 2 0,0 1 0,-1 0 0,1 2 0,0 2 0,0 0 0,1 2 0,1 0 0,0 1-432,0 1 1,1 2 0,0 0 431,3-1 0,0 0 0,1 4 0,1-11 0,1 3 0,-1 2 0,1-1 0,0-2-213,1-1 1,1-2-1,1 0 1,-1 2 212,0 0 0,0 1 0,0 2 0,0 0 0,1-1 29,1 11 0,1 0 0,0-1 0,-1-3-29,1 3 0,0-3 0,-1 2 34,1-7 0,-1 3 0,1-1 0,-1-2-34,0 5 0,0-2 0,-1-2 0,0-6 0,-1-2 0,1-1 0,0 20 0,-1-4 0,-1-17 0,0-8 0,0-6 1654,0-8-1654,0-9 2472,-14-27-2472,1-9-1799,-8-25 0,-2-10 61,8 9 0,0-4 1738,0 1 0,-2-5 0,2 1 0,3 6 0,1 0 0,-1 0 0,0-3 0,0 0 0,0 0 0</inkml:trace>
  <inkml:trace contextRef="#ctx0" brushRef="#br0" timeOffset="87888">26687 8242 22194,'0'-11'1709,"2"2"-719,2 4-451,-1 0-89,0 0 0,-3-1-90,0 1 89,0 0-89,0 0 0,0 2 360,0 1-720,-12 2 0,1 7 0,-26 15 0,9 8 0,-15 17-1044,8 2 1044,17-23 0,-1 4-1016,-1 8 1,-1 6 0,2-2 1015,1-1 0,1 0 0,0 2 0,-1 3 0,4-1-232,4 11 0,4-4 232,1-10 0,1 1 0,2 12 0,4 2 0,8 2 0,3-3 0,-2-10 0,2-1 0,6 13 0,3-1 0,-5-18 0,0-2 0,2-2 0,1-1 0,1-2 0,1-1 0,0-3 0,2-2 0,1-2 0,1-2 0,3-4 0,1-3 0,33 3 0,-29-12 0,1-3 0,1-6 0,1-3 0,0 0 0,0-2 0,0-4 0,1-3 0,-2 1 0,1-3 0,13-13 0,0-3 0,-13 8 0,-2-1-574,11-11 0,-4 0 574,-15 9 0,-3 0 0,-2-1 0,-2 0-9,0 0 0,-1-1 9,-3-1 0,-2-1 1037,-1 0 0,-1 0-1037,-2-1 0,-2 0 0,-1-1 0,-2-1 0,0 1 0,-2 0 0,0-2 0,-2 0 0,0 1 0,0-3 0,0-16 0,-2 0-32,-1 14 0,-1 0 32,-1-13 0,-1 2 0,-2 16 0,-2 3 0,-1-1 0,-1 0 0,0 1 0,-2 1 0,-1-1 0,0 0 0,-2 3 0,-1 0 0,-1 0 0,0 2 0,-23-24 1394,-5 7-1394,9 19 0,-6 4 0,-20 7 0,-3 6 0,12-1 0,0 5 148,-13 7 1,3 7-149,29 1 0,3 1 0,-1 2 0,-1 0 0,2 0 0,1 0 0,1 2 0,1 1 0,-25 16 0,5 3 0,4-1 0,5 3 0,3 3-907,15-10 1,2 2-803,-5 15 719,12-15 1,3 0-1619,5 10 2794,12 1 1,6-1 0,7-3 0</inkml:trace>
  <inkml:trace contextRef="#ctx0" brushRef="#br0" timeOffset="88912">30614 8166 21745,'0'-33'2518,"-7"-2"-2068,-6-2 180,-8 0 539,-17-8-809,10 14-1,-13-3-89,13 21 90,-5 6 0,-3 11-90,-7 9-180,-4 15-90,-4 8 0,12 2 0,0 4 0,10-9 0,1 2-310,-10 14 0,2 3 310,13-10 0,3 0 0,0 1 0,2 1 0,1 3 0,1 2-403,2-2 1,2 0 402,1 4 0,3 0 0,2-3 0,2 3 0,4-6 0,2 2 0,2-1 0,1 5 0,3-1 0,4 13 0,4-4 0,0-20 0,2-4 0,4-2 0,3-2 0,1-1 0,5-2-1460,22 4 0,4-4 1460,-10-7 0,1-4 0,-4-4 0,2-2 0,-2-3-258,9-1 1,-2-5 257,1-4 0,0-3 0,0-1 0,1-3 0,-1-2 0,0-4 0,-1-3 0,-1-2 0,-1 0 0,-2-3 0,-1-3 0,-3-1 0,-2-1 0,-2-3 0,8-15 0,-4-6 0,-17 15 0,-2-3 0,-2 0 0,-1 1 0,0-1 0,-4-1 0,2-22 0,-7 1 0,-8 15 0,-3 0 0,-5-3 0,-3-2 0,-1 0 0,-3 0 0,-5-2 0,-4 1 0,-3-1 0,-3 2-189,-4-1 1,-3 1 188,-3 0 0,-3 2 0,-4 3 0,-3 2 0,-2 3 0,-2 3 0,-2 4 0,-2 4 0,1 4 0,-2 3 0,2 4 0,0 5 20,1 4 0,1 4-290,3 3 0,2 5-450,1 7 1,1 4-136,3 5 1,3 4-225,0 8-1,3 3-179,-1 5 0,3 3 1505,1 5 1,3 2-1,-1 4 1,1 2 0,2 2-1,-1 0 1</inkml:trace>
  <inkml:trace contextRef="#ctx0" brushRef="#br0" timeOffset="90166">27081 8806 21475,'-38'-10'2518,"-3"0"-1618,-22-3 269,1 5-719,2 1-1727,15 4 1457,25 3 757,6 0-667,7 0 164,4 0-254,3 0 0,5 0 0,6 0 715,14 0-805,14 5-90,6-3 0,12 1 0,-3 0 0,2 2 0,2 1-407,-10-4 1,6 0 0,-1-1 0,-4 1 406,16 3 0,-4-1 0,3 0 0,0-2 0,-2 1 0,0 0 0,-2 3 0,-2-1 0,-3-4 0,2 0 0,-13 2 0,3 1 0,-2 0 0,13-1 0,-2 0 0,-2 0 0,-3-1 0,14 3-365,-37-5 365,-9 4 0,-5-2 0,-4 2 0,-2-4 0,-2 5 1555,0-4-1734,-4 8-377,0-4-703,-2 1-270,0-1-180,0-1 1709,0 4 0,0 5 0,0 2 0</inkml:trace>
  <inkml:trace contextRef="#ctx0" brushRef="#br0" timeOffset="92511">28762 8806 19946,'-18'0'3598,"0"0"-3059,-4 0 1,-1 0 180,-1 0-91,-1 0-89,3 0-180,1 0-91,5 0 1,8 0-90,8 0-90,35 0-90,12-4 0,-6 1 0,4 0-506,2-3 1,3 0 505,9-2 0,2 0-967,-15 3 0,2-2 0,0 1 997,4 0 0,0-1 0,1 0-30,3 0 0,0 0 0,1 1-388,0-1 1,1 0-1,0 0 388,-1 1 0,0 0 0,0 0 30,-2 0 0,0 0 0,-1 1-30,-3 0 0,-1 1 0,-2 0-401,19-2 0,-2 2 446,-10 0 0,0 0 53,1 3 0,-3-1-98,-18 1 0,-2 0 1670,33 1-1670,-42 0 1407,-8 0-1407,-10-2 1527,-2-1-1527,-11-2 1428,-4 2-1428,-4 1 279,-1 2-279,4 0 0,-7 0 0,3 0 0,-4 0 0,6 0 0,4 0 0,0 0 0,0 0 0,-6-9 0,2 0 0,-5-11 0,-8-16 0,2 0 0,6 9 0,-1-1 0,-17-25 0,18 25 0,-3-3 0,-10-17 0,-2-6-594,9 15 0,-1-2 0,0 0 594,0 0 0,0-1 0,-1 0 0,1 1 0,-1-1 0,2 3 0,-4-4 0,1 2 0,0-1 0,-1 0 0,1 2 0,1 1-270,1 1 0,-1 0 270,2 2 0,0 1 0,1 3 0,1 0 0,1 2 0,1 0-90,1 1 1,2 2 89,-17-27 0,12 16 0,-1 0 0,-12-16 0,7 9 0,1 1 0,-6-1 0,15 16 0,-1 0 0,-14-16 0,10 14 1631,-7-12-1631,14 25 639,5-3-639,-6 2 231,4 4-231,-7-5 0,5 8 0,4 2 0,2 0 0,0 2 0,3 0 0,0 3 0,1 2 0,1-1 0,-1 1 0,3-2 0,2 0 0,-6-2 0,2 1 0,1-1 0,-5 2 0,7-1 0,-7 1 0,8 0 0,-2 0 0,3 0 0,0 0 0,-4 2 0,0-1 0,-5 1 0,1 0 0,4-1 0,0 1 0,1 0 0,2-2 0,-10 5 0,5-2 0,-7 2 0,4 0 0,-2 4 0,0 2 0,-14 11 0,3-1 0,-12 9 0,2 0 0,-1 6 0,-5 4 0,-3 8-366,-2 6 366,21-22 0,0 2 0,0-1 0,-1 2 0,-8 13 0,-3 3 0,0-1 0,-1 0-443,-1 2 0,1 0 443,1-5 0,1-1 0,-4 5 0,2-1 0,6-11 0,-1 2 0,-1 2 0,-4 3 0,3-4 0,2-3 0,1-1 0,-8 8 0,0-1 0,13-13 0,2-1 0,-2-2 0,1 0 0,-18 22-240,14-16 0,1-1 240,-8 13 0,12-15 0,1 0 0,-1 9 0,0 1 0,0 2 0,-1 4 315,-1 2-315,5-11 0,-1 1 0,-12 21 263,11-20 0,-1-1-263,-12 14 0,1-3 528,0-3-528,7-12 0,0 1 0,-4 5 0,5-6 0,1-3 0,6-15 0,4 9 0,5-15 363,9 5-363,-8-6 0,4-2 0,-1 1 0,2 5 0,3 1 0,-4-1 0,3 2 0,-2-6-810,-1 2 810,-1-4 0,1-4 0,0 0 0</inkml:trace>
  <inkml:trace contextRef="#ctx0" brushRef="#br0" timeOffset="94014">28807 6509 11662,'0'-8'3598,"-7"-1"-1969,5 5-1000,-9 0 201,10 1-560,-2-2 59,3 0-329,0-7 459,0 8-279,0-3 0,0 7 1619,-8-7-1709,7 6 0,-12-6 0,12 7-1,-10-2 1,6 1-90,-5-6 90,2 6 90,3-3-90,2 4 90,-1 0-90,3 0 0,-6 0-90,6 4 0,-3 2 90,4-1-90,0 5 0,0-9 0,0 3 1529,0-4-1439,0 9-90,0-2 0,0 10 90,4-4-90,2 2 90,17 9-90,2-8 0,14 1 0,2-13 90,4-8-90,0-4 0,-2-8 90,-9-4 180,-3-5-90,-11-8-1,-7-8 46,-16 8 0,-5-3-45,-11-20-135,2 20 0,-4 3 45,-17-8-90,-7 11 0,-4 10-1159,-2 9 979,0 16-360,2 11-360,8 19-809,23 5 0,6 7 1709,7-7 0,4 2 0,4 23 0,6 3 0,7-13 0,-1 1 0</inkml:trace>
  <inkml:trace contextRef="#ctx0" brushRef="#br0" timeOffset="94892">30492 8689 20755,'-12'5'2879,"-6"5"-2430,7 1 1,-1-1 0,8 0-180,4-9-91,0 3 541,0-4-270,2-22-270,2-4 90,1-31-1,2-7-202,-4 21 1,-1-10 0,0-2-1,0 5-994,-1 1 0,1 2 0,-1-4 927,1-10 0,0-5 0,-1-2 0,0 6 30,-1 3 0,0 3 0,0 0 0,0-2 0,0-1 0,0 0-30,0 0 0,0-1 0,0 1-421,-2 2 0,0 0 1,0 1 420,1 2 0,0 1 0,-1-3 22,-1 6 1,0-3-1,-1 1 1,2 3-23,0-1 0,0 2 0,1 0 0,-1-11 0,0-1 0,0 6-304,2 2 1,0 4 303,0 5 0,0 2-82,0 5 1,0 2 81,0-20 2080,0 11-1990,0 10-90,0 8 1443,0 5-1443,0 4 986,0 2-986,0 3 304,0-1-304,0-5 0,0 0 0,0-5 0,0 1 0,0 1 0,0-7 0,0 9 0,0 1 0,0 13-3868,0 4 720,-3 0-6683,-2-5 9320,-5-5 1,0-10-1,-2-6 1</inkml:trace>
  <inkml:trace contextRef="#ctx0" brushRef="#br0" timeOffset="95733">29936 5284 15268,'-41'-25'6387,"4"4"-5668,3 1 91,0 3-360,12 6 719,1-4-719,14 10-91,4 0-179,3 2 0,0 3 0,5 0 90,29 9-180,14 7-90,-7-3 0,6 2-560,4 2 1,6 2 0,-2-1 559,-9-3 0,-2 0 0,6 3 0,6 2 0,8 5 0,4 1 0,-3 0 0,-8-3-779,-3 1 1,-7-2 0,4 2 778,5 2 0,5 3 0,-2 0 0,-11-2 0,-3 2 0,-8 0-503,-5-2 0,-3 2 548,-6-3 0,-2 1 45,5 26 0,-12-2 0,-15 0 135,-15-16 0,-6-1-180,2-7 0,-4-1 390,-12 7 1,-3-2-391,5-10 0,-1-2-45,-4 1 0,0-2 45,-1-1 0,-1 0-45,0-2 0,-1 0 45,-1-3 0,0-1-45,2-1 0,-1-2 45,2-4 0,1 0 0,2 1 0,2-1 135,-26-3-90,11 3 89,9-4 1998,1 0-2177,16 0 1569,1 0-1569,13 0 0,2 0 0,0 0 0,-9 0 0,1 0 468,-12-2-468,0-1 204,-9-4-204,-5 1 0,-5-3 0,0 3 0,-14-4 0,18 7 0,-6-2 0,25 5 0,6 0 0,4 0 0,9 0 0,2 0-360,10 0-360,-3 0-449,1 0-450,-5 0 839,0 0 1,0 0-1</inkml:trace>
  <inkml:trace contextRef="#ctx0" brushRef="#br0" timeOffset="97124">27313 6819 16338,'0'-46'1620,"0"3"646,0 12-1996,0 6 832,0 8-922,0 4 414,0 5-504,0 3 1803,0 39-1713,0-1-90,0 1 0,0 4-255,0-3 0,0 1 255,0 5 0,0 2 0,-3 5 0,0 1-589,0 4 1,-1 1 588,-1 2 0,-2 2-45,1 4 0,0 0 45,1 2 0,0 0-45,-1 0 0,0 2 15,1-7 0,1 4 0,-1-4-60,-1 6 0,1 1 22,1-17 1,1 4-1,0 0 1,-1-6-23,-1 6 0,0-2 0,3 10 0,-1-3 0,1-22 0,-1-3 90,-1 23-90,3-8 0,-6-10 0,6-3 0,-6-7 0,6-2 0,-3-4 0,4-4 521,0 0-521,0-5 1345,0-1-1345,0-6 0,0-2 0,0-4-90,2-24 0,1-1 0,1-27 90,0 4-90,0-4 90,-2-1-90,0 7 0,-2-6-90,0 19-180,0-3-269,0 18-271,0 0-629,0 3-899,-6-3 2428,0 0 0,-7-2 0,1 0 0</inkml:trace>
  <inkml:trace contextRef="#ctx0" brushRef="#br0" timeOffset="98083">27053 6748 16618,'0'-8'5576,"0"1"-5306,0 2 90,0 2 270,0 1-361,5 2-89,6 0-90,3 0 0,10 0 0,2 0 90,13 0-90,11 0 0,14 0-391,-27-2 1,1-1 300,3 1 0,3-2 0,-1 0 0,4-1 0,-2 0 45,7-2 0,3 0-45,2 1 0,6-1 0,-7 0 0,-7 1 0,0 1 30,3 1 0,5-1 0,-6 2-30,-7 2 0,-3-1 0,8 1 0,-3 0 0,2 1 0,-17 0 0,-3 0 90,0-2-90,3-3 0,1-1-90,3-1 180,0 2-90,-3 2 691,-5 1-691,-7 2 90,-4 0-90,-6 0 90,-2 0-90,-4 0 90,-2 0 0,-2 0-90,2 0 90,0 0-90,2 0 0,-1 0 0,-2 0-90,-1-3 0,2 3 90,0-5-180,3 3-720,0-4 1,-2 4-810,1-1 1709,-4 3 0,-6 9 0,0 3 0</inkml:trace>
  <inkml:trace contextRef="#ctx0" brushRef="#br0" timeOffset="99395">26590 11886 23887,'-37'-46'1260,"6"5"-1028,14 1 308,8 7 90,17 0-91,8 5-89,13 2-90,11 8-180,9 8 0,4 17 90,2 14-2547,-2 19 2277,-28-12 0,-3 2 0,-1 6 0,-3 2 0,-2 6 0,-2 2 0,-3 4 0,-3 1 0,-2 4 0,-2 0 0,-3 1 0,-4 2 0,-4-5 0,-3 4 0,0-5 0,-3 8 0,-2-3 0,0-9 0,-2 1 0,0-4 0,-3-4 0,-1-4 0,-1-3 0,-3-2-720,-4 3 1,-5-3-1023,-2-9 0,0-4-57,-20 8-450,13-35 2249,36-26 0,12-10 0,2-6 0</inkml:trace>
  <inkml:trace contextRef="#ctx0" brushRef="#br0" timeOffset="100470">26691 12582 20215,'27'-25'3508,"-3"-1"-3148,-3 1 180,4-5 269,11 10-629,3 3 0,14 20-90,-2 12-2136,8 13 2091,-26-9 0,-1 3 0,0 2 0,0 3 37,8 11 1,-1 3-83,-13-11 0,0-1 0,3 8 0,-3-3 90,-1 2-90,-7-9 0,-2-9 0,-7-12 1594,-2-16-1594,-5-21 0,-2-19 0,0 14 0,0-2-155,0-8 1,0-2 154,1-7 0,-2-3-1206,-1-4 0,-1-3 1206,-2-1 0,-1 0 0,1 21 0,0 1 0,-3-2-334,-4-12 0,-3-3 1,-1 5 378,-2-6 0,-4 2-45,3 11 0,-2 0 0,-2 6 45,-5 6 0,-3 5 0,-2 4 0,-3 3 0,0 6 0,-2 3-45,1 3 0,-1 3 0,2 4 0,1 2 0,-28-1-537,10 5 447,14 0 357,13 14-357,25-4 1977,18 10-2067,26-8-90,14-6-585,-22-4 0,1 0 810,2 1 0,1-1 0,3-1 0,2-1 196,16 2 0,1 1-151,-15-4 0,1 2 30,-1 2 0,4 2 0,-6 0 60,-6 0 0,-2 2 45,9 5 0,-2 4 225,8 14 0,-5 10-181,-24-11 1,-3 3 0,0 7 0,-2 3-310,0 8 1,-3 2 264,-1 8 0,-2 2-718,-4-18 0,-1 0 1,-1 1 612,-1 2 0,-1 1 0,-1-1-30,0 0 0,0 0 0,-1 0 104,0 20 0,-2-2-104,2-4 0,-2-2-26,0-9 0,-1-1 26,0 3 0,-1-2 406,-5 11-496,0-3 90,0-43 1577,-2-22-2297,1-19-89,3-27 89,4 11 1,1-7-1,1 1 146,2-16 1,3-3 415,-3 19 1,1-3-1,1-1 1,1 2 67,3-5 0,2 2 0,2-2-348,3 1 1,1-3-1,2 1 1,0 3 437,0 0 0,1 3 0,1 0-281,6-10 1,1-1 0,0 7 370,2 9 0,-1 7 66,-1 5 0,1 5 294,23-13 89,-4 21 1,-5 17 1780,-5 21-1870,-3 13-180,-9 15 0,-7 5-90,-10 5 0,-4-5 0,-8-5 2031,-2-13-2121,-6-14 0,-4-13 2276,-3-15-2366,-1-14 180,1-15-180,3-18 45,11 22 0,2-1-45,1-3 0,4-1 61,1-2 1,4 1-62,2 1 0,2 1-675,1 2 0,3 1 675,19-22 180,5 15-536,6 21 715,2 16-217,1 25-52,-3 21-90,-24-13 0,-3 5-155,-3 7 1,-3 4 154,-3 2 0,-4 5 0,-9 1 0,-4 5 0,-2-2-493,-3 9 1,-4 0 492,-1-9 0,-3 3 0,-2-5 0,-6 2 0,-3-5-64,-1-4 0,-1-3 64,1-5 0,0-3 0,3-6 0,1-4 0,-20 11 104,13-19-104,11-21 498,13-17-498,18-20 2312,13-8-2312,12 15 0,7 3 0,-8 10 0,4 4-319,14-2 1,2 8 318,-9 13 0,-2 8 0,2 5 0,-1 6-409,0 6 1,-2 4 408,-1 6 0,-1 3 0,-4 3 0,-1 1 0,-3 1 0,-1-1-135,-5-1 1,-2-2-361,-2-3 0,-1-2-1034,5 25-540,-6-13-719,-10-19 2788,-9-16 0,-8-24 0,-8-10 0</inkml:trace>
  <inkml:trace contextRef="#ctx0" brushRef="#br0" timeOffset="100727">28718 10001 17806,'-14'-56'689,"1"1"1,-2-5-1,0 3-599,8 21 0,0 2 180,-6-25 2520,23 51-2610,8 25-90,13 29 44,-13-9 1,-1 4-90,2 12 0,-1 4-521,-8-13 0,0 2 0,-2 2 476,0 3 0,-1 2 0,-1 1 0,-2 2 0,0 0 0,-2 0-125,-3 1 1,-1 0-1,-1 0 125,0-1 0,-2 0 0,-2-1-330,-1-1 1,-2-1 0,0-1 239,-1-3 0,0-1 1,-2 0-91,0-5 0,-1 0 0,-1-2-315,-6 13 0,-2-2-944,-6 4 0,-1-5 180,10-18 0,0-4 1259,-4 1 0,-1-7 0,-3-12 0,0-11 0</inkml:trace>
  <inkml:trace contextRef="#ctx0" brushRef="#br0" timeOffset="101065">28348 11418 23004,'-4'6'809,"0"3"-629,11-3 0,9-1-90,21 7-90,19-6 0,-17-2 0,2 0-382,9-1 1,3-2 381,6 0 0,1-2-1555,4 1 0,0 0 1555,0 0 0,-1-2 45,-5 0 0,-2-1 124,-6-1 0,-1 0 370,2-2 1,-3 0 90,15-3-90,-4 2-1,-35 5-179,-13 15-90,-7 11 0,-11 28-270,4-11 0,0 8 0,1 3-188,0-1 0,1 3 1,0 1-1,0 1 188,1 1 0,0 0 0,1 1 0,0 0 0,1 5 0,1 1 0,0-1 0,2-5 0,0-1 0,2-3 0,1-2 0,0-1 0,2-1 0,0-1-212,6 16 1,1-3 211,2-5 0,1-5-585,-2-7 0,2-3-315,0-8 1,1-4-1529,18 10 2428,-1-27 0,-3-28 0,-1-17 0</inkml:trace>
  <inkml:trace contextRef="#ctx0" brushRef="#br0" timeOffset="101683">30171 11490 24983,'-5'-57'2428,"-4"9"-2158,-9 14 0,-4 17 180,-7 26-270,-3 24-180,13-4 0,1 4-628,-1 8 0,0 4 628,-2 7 0,1 3-1254,-1 4 0,1 2 1254,7-19 0,0 1 0,1 0 0,-7 19 0,1 0-280,2-5 0,1-1 280,2-6 0,0-1 0,3-9 0,2-1 0,-3 24 0,6-15 0,10-15 0,11-10 610,15-13-700,17-8 0,16-9 444,-27 1 0,1-1-354,2-1 0,0 0 0,-1 0 0,-1 1 387,-2 0 0,-1 1-342,2 3 0,-2 1-45,10-3 0,0 5 0,-37-2 0,-9-1 0,-34-13 2322,3-1-2322,-17-15 0,25-3 0,4-4-293,3 4 1,3-1 292,-4-18 0,5-7 0,7 11 0,3-4 0,1 3 0,-1-8 0,1 1 0,1 7 0,1-3 0,1 6 0,0 4 0,3 4 0,2-1 0,4 6 0,13 3 0,15 20 0,-3 37 0,0 13 0,-8-10 0,0 2-261,12 14 0,-2 1 261,-15-15 0,-3-1 0,14 21 0,-11-9 0,-8-13 553,-15-17-553,-8-14 0,-14-18 0,-16-25 0,11 6 0,-7-12 0,21 19 0,6 6 104,4 3-824,4 2-1708,13-1 449,-3 7-630,14 3 2609,-8 9 0,1 4 0,-3 0 0</inkml:trace>
  <inkml:trace contextRef="#ctx0" brushRef="#br0" timeOffset="102508">29944 11332 23364,'-40'-6'719,"0"0"1,4-1-1,1 1-719,-22-7 0,18 2 0,22 4 0,26 0 0,29-1 0,-5 3 0,5 0-596,12-1 0,5-1 596,-10 2 0,2 0 0,2 0-939,6-1 1,2-1-1,2 0 969,5-2 0,1 0 0,1-1-30,-14 2 0,0 0 0,0-1 0,0 1-524,1-1 1,-1-1 0,1 0-1,-1 0 546,-1 0 1,-1-1 0,1 0-1,-2 0 38,14-3 0,-1 0 0,-2-1-128,-4 0 1,-1 0-1,-1-1 218,-6 2 0,0-1 0,-2 1 164,14-6 1,-2 1-45,-10 3 0,-3 0 221,-9 2 0,-1 2-221,24-8 1559,-26 20-1829,-8 21 0,-21 29 0,-10 13 717,3-7 0,-3 4-717,1-1 0,-1 5 0,1-1 0,2-7 0,0-1 0,0 0 0,0 2 0,0 0 0,2 0 0,1-1 0,1 0 0,2 2 0,0-4 0,2 2 0,1-1 0,0-3 0,1-1 0,-1-3 0,2 1 0,3 9 0,2 0 0,-1-7 0,1-9 0,1-5 0,10 21 1131,-4-17-1131,-5-21 0,-7-17 0,-4-28 0,-4-28-1002,-3 15 0,-2-4 1002,1-9 0,-2-2 0,-3-2 0,-3-1 0,-1 9 0,-2-2 0,-1 4 0,-3-2 0,-3 3 0,-8-5 0,-5 9 1239,-24 15-1239,7 41 0,-1 13 0,12-3 0,1 5-556,4 2 1,-1 6 0,3 3 555,5 7 0,3 2 0,3-1 0,-2 7 0,3 0-276,6-10 1,0 1-1,4-4 276,6-4 0,2-3 0,3 21 1618,6-17-1618,6-21 79,14-45-79,-6-17-342,-9 2 1,-2-10-1,-3 3 342,-2-5 0,-5-1 0,1 4 0,-1-4 0,-4 5 242,-5 0 0,-4 4-242,-1 4 0,-4 4 0,-3 7 0,-3 4 0,-4 7 0,-3 6-115,-4 6 1,-3 9 114,-2 9 0,-4 6 0,3 2 0,-9 7 0,1 4-187,7-2 0,-1 2 1,5 1 186,2 4 0,5 0 0,4-2 0,3 0 0,7-3 0,3-1 0,-2 21 2779,20-8-2779,35-15 0,4-21 0,20-19 0,-27-14 0,-3-6 0,-8 6 0,-2-2 157,4-10 0,-4-1-157,-1-17 323,-11 8-323,-4 5 901,-10 7-901,-2 8-360,-7 5-809,-1 8-271,-1 5-269,0 5-406,0 3 2115,-1 6 0,3 4 0,0 5 0</inkml:trace>
  <inkml:trace contextRef="#ctx0" brushRef="#br0" timeOffset="102814">31637 11098 22875,'0'-31'989,"2"6"145,0 5-505,15 7-17,3 5-432,20 4-90,7 4 0,12 0-90,-13-1 0,2-1-88,-12 1 1,-1 0 42,10-3 0,-1 0-225,-9-1 0,-3 0 347,13-3-886,4-2-361,-29 7-719,-10 1-7942,-4 0 9230,-15 1 1,-10-1 0,-10 2-1</inkml:trace>
  <inkml:trace contextRef="#ctx0" brushRef="#br0" timeOffset="105522">25786 11982 23454,'-15'-20'3058,"1"0"-2788,8 2-90,0 0-90,26-11-90,10 2-1639,10 8 1,19-5-1,12-1 1,4-1 0,-4 2-1,-12 5 1587,-1-1 1,-7 4 0,8-1-1,-8 1 1,9-3 0,5-1-1,2 0 1,-4 2 0,-5 2 0,-11 5-1,12 3 1,-1 1 0</inkml:trace>
  <inkml:trace contextRef="#ctx0" brushRef="#br0" timeOffset="113797">26208 15016 11850,'-4'-2'2339,"0"-3"-2249,4 5-1170,0-3 991,-4 3-1,-2 0-360,1 0-1619,-6 0 2069,10 0 0,-5 0 0,6 0 0</inkml:trace>
  <inkml:trace contextRef="#ctx0" brushRef="#br0" timeOffset="117346">26167 15006 25163,'3'-3'359,"-1"1"1,-2 2-360,0 5 0,0 3 0,0 7 90,0 5-90,0 26 0,0-8 0,0 16 90,0-16-90,0-5 0,0-2 0,0-6 0,0-5 90,0-2-180,0-5 180,0-5-90,0 1 0,0-8 0,0 3 0,0 1 0,0-4 0,0 4 0,0-5 0,0 4 0,0-3 0,0 4 0,0-1 0,0 6 0,0 2 0,0-2 0,0-6 0,0-4 0,0 5 0,0-4 0,0 4 90,0-5 0,0 6 90,0 5 270,0 28-271,0-3 1,0 21-90,0-6-261,0 5 260,0 3-89,0 4 45,0-18 0,0 3 0,0 0 0,0 0-45,0 0 0,0-2 0,0-5 0,0-4 0,0 7-49,0-6 49,0-10-90,0-1-180,0-15-180,0-1-180,0-11-99,0 0-350,1-7-309,3-8-681,3-20-7762,3-16 9265,-4 15 0,0-2 0,2-4 0,0-3 0,1-3 0,1-1 0</inkml:trace>
  <inkml:trace contextRef="#ctx0" brushRef="#br0" timeOffset="117938">26257 15118 20755,'-5'-13'3058,"2"1"-2698,3 2 0,3-3 0,5-2-90,9-5-1,9-6-89,9-4-45,-5 6 0,4-1 0,2 0 0,0 1-135,0 1 0,-2 1 45,-4 4 0,-2 3 45,10 4 90,-16 4 90,1 14-90,-14 9 89,-5 16-179,-8 16 90,-6 14-701,0-26 0,-2 2 566,-3 1 0,-1 1-45,-3 1 0,-1-1 89,-2-1 1,-1-1-90,2-3 0,-1-1-84,-5 3 0,1-2 84,-8 9 90,-1 0-90,21-31-90,8-7 90,2-6 1101,4 0-1101,6 0 290,6 0-290,29 5 0,-4 3 0,0 7 0,0 5 0,7 17-210,-14-8 1,-3 2 209,3 25 0,-7 3 0,-11-1 45,-14-17 0,-5-1-45,-15 17 0,-10-14 0,-11-4 0,-2-12 0,-5-6 0,-1 0 0,0-3 0,0-5 0,4-5 0,-12-3 0,6-5 0,12 0 0,-4 0-180,20 0-180,-2 0-270,21 0-359,2 0-1530,4 0 1050,6 0-960,6 0 2429,11-5 0,11-2 0,5-6 0</inkml:trace>
  <inkml:trace contextRef="#ctx0" brushRef="#br0" timeOffset="118156">26972 15667 24533,'18'-25'2249,"-4"4"-1979,-8 3-1,-4 8 1,-2 5 0,0 16-90,0 17-180,0 26 45,-1 4 0,-1 5-658,-1-12 1,1 0 612,1-5 0,-1 4 0,0-4-135,-1 1 0,-1-2-135,4-3 0,-1-1-180,-1-5 0,1-3-899,1 23-270,0-13 1619,0-21 0,0-27 0,0-17 0</inkml:trace>
  <inkml:trace contextRef="#ctx0" brushRef="#br0" timeOffset="118320">27130 14945 24713,'-7'-45'479,"0"1"1,0 3 0,-2 2-435,-2 7 0,-1 1-45,-12-14 0,1 9-90,5 13-450,7 10-539,6 18-630,5 14 1709,5 41 0,6-6 0,-3-14 0,0-1 0</inkml:trace>
  <inkml:trace contextRef="#ctx0" brushRef="#br0" timeOffset="118637">27743 15459 24083,'6'-16'450,"0"-1"-450,0-1 180,0-3-90,4 1 0,-1 0 0,-1 2 180,-4 0-1,-8-4 541,-22 5-360,-6 2-46,-8 24 1,-2 9-225,11-1 0,2 4-507,-15 16 0,2 6 417,12-3 0,4 4-90,0 4 0,3 3-892,4 2 0,4 1 892,3 1 0,5 0-45,5-2 0,4-2-817,6-1 0,4-3 412,5-3 0,5-4-290,3-3 0,9-5 740,12-11 0,11-5 0,-4-4 0,0-5 0,1-5 0,4-5 0,0 0 0,0 1 0</inkml:trace>
  <inkml:trace contextRef="#ctx0" brushRef="#br0" timeOffset="118967">28263 15438 23813,'-16'-54'1619,"-1"17"-1439,-5 32 0,1 36-90,1 28-90,11-19 0,2 2-490,2 5 0,1 0 445,3 1 0,2-1-45,4 0 0,3-2 0,2-6 0,4-2 0,1-4 1,3-5-181,22 11 436,5-24-211,-11-25 0,1-10 180,1-16 0,-2-8 0,1 0 0,-3-5-484,-3-9 0,-5 0 573,-10 14 1,-2 1-45,-2 4 0,-2 1 90,6-23 180,-7 30-1,-11 31 1,-12 43-360,2-5 0,-1 5-1007,-5 15 1,-1 4 916,6-15 0,0 1 0,-2 5 0,0 4 0,-2 5 0,0 2 0,0 0-36,4-11 0,0 0 0,0 1 0,0-1 0,0 0-144,0 0 0,1-1 0,-1 0 1,1 0-1,1-2-203,-2 6 1,1 0 0,1-2 0,2-6-1052,-1 11 1,2-6 128,4-8 1,2-4 1507,6 20 0,12-30 1,9-15-1</inkml:trace>
  <inkml:trace contextRef="#ctx0" brushRef="#br0" timeOffset="119344">28913 15667 22644,'0'-13'1889,"0"3"-1799,0 2-90,0 6 0,0-1-90,1 3-180,3-2 0,5-3 90,3-7 90,2-6-3302,4-10 3482,-1-5 90,-3-8 180,-4 0 0,-6 0 449,-15 1 91,-24 29-630,3 26 0,0 10-180,-2 6 0,3 7 972,7-4 0,0 4 1,3 5-1018,4 3 0,1 7 0,2-1 0,2-4-592,-3 13 0,2 0 547,2 0 0,1 5 0,8-10-45,8-18 0,6-7-405,27 22-572,16-22 437,-20-23 1,3-6-91,5-6 1,1-7-684,4-6 0,0-7 233,4-8 1,-2-6 1014,-16 7 0,0-2 0,-2-3 0,0-5 1,-1-4-1,-1-1 0,1-3 0,-1-1 1,0 0-1</inkml:trace>
  <inkml:trace contextRef="#ctx0" brushRef="#br0" timeOffset="119565">29652 14981 19363,'6'-51'665,"0"1"1,1 0 0,-2 4 0,-1 1-1,-1 1-365,-3-3 0,-2 0 0,-2 2 815,-5-8 0,-2 4-891,1 10 1,-3 10 676,-14 21-901,9 72 0,8-7 0,0 10 0,1 0-636,1-10 0,0-1 0,1 4 636,-1 0 0,-1 5 0,1 1 0,1-1 0,2 1 0,1 0 0,0-1 0,1-3 0,-1 3 0,0-4 0,1 2 0,1-7 0,1 2 0,-1-1 0,2-6-235,1 13 1,2-6-216,-1-7 0,2-3-135,1-8 1,0-2-765,7 23-116,-1-15-1053,-3-13 2518,0-18 0,-2-17 0,2-12 0</inkml:trace>
  <inkml:trace contextRef="#ctx0" brushRef="#br0" timeOffset="121207">29733 15636 17607,'0'-7'5217,"0"-1"-4767,0 5 449,0 1-719,5 2-90,6 0-90,9 0 0,8 0 0,36-4 0,-11-4-276,-2-6 0,0-3 276,6-12 134,-21 6 1,-3-3 315,-1-18 3,-22 9 0,-5-3 177,-9-19-361,-5 20 1,-7 3 270,-29-5-90,-10 18-450,-10 17 0,32 12 0,1 6 0,-1 4 0,2 5-360,3 8 0,3 4 360,4 5 0,5 2 0,6 4 0,8 2 0,5 2 0,12 0-360,13-6 0,11 0 0,2-4-150,-4-8 1,3-4-1,3-2-721,2-1 1,4 0-1,2-3 1,-1-4 300,8-5 1,1-6-1,-1-2 930,2 0 0,-1-2 0,0-2 0,-3-3 0,0-1 0,-1-2 0,-3 1 0,1-1 0,-1 1 0</inkml:trace>
  <inkml:trace contextRef="#ctx0" brushRef="#br0" timeOffset="125668">23808 3419 21475,'5'-48'2428,"-2"0"-2068,-3-3 180,-3 5-180,-4 3-91,-5 7-89,-4 8-90,-4 10 0,-5 8 0,-5 24 0,-1 10-90,-2 22-398,7 7 488,6 8-90,9 1 0,6-1 0,10-3 0,7-7 188,9-3-368,18 2 180,2-12 0,-3-10 90,-9-14-90,-15-14 90,-6 0 390,0-5-300,-6 2 0,0-2-180,-2 3 0,0 2 0,4 0 0,0 0-90,6 0 90,2 0-90,10 0 0,5 0 0,11-7 90,5-6 0,-8-5 0,1-5 0,-3-4 0,1-2 180,5-5 0,-1 0-135,-13 8 0,-3 1 45,7-12-90,-19 22 0,-6 7 0,-2 4 0,-2 10 0,0 3 0,7 11 90,0-11-90,9 7 0,0-15 0,8-3 0,7-13 45,3-12 0,2-6 0,-8 5-1,1-2-87,11-12 0,1-3 223,-6 6 0,-3 1-135,-10 11 0,-1 1-45,23-22-3214,-26 33 3214,-5 15-802,-7 13 802,-2 10 246,-3 34-246,33-34 0,7-3 0,10 18-174,5-31 1,4-12 173,-22-7 0,-1-4 0,3 1 0,1-1 45,1-1 0,0 1 45,-1 3 0,1 0 45,0 2 0,-1 0-91,1 2 1,-1 0 942,1 1 0,0 1-987,1 0 0,1 1 0,-1 0 0,0 0 401,-2 1 0,1-1-401,15-3 0,1-1 0,-15 3 0,0 0-348,13-5 1,-1-1 347,-14 5 0,-3 0 0,0 0 0,0-1 0,0 0 0,-1 0 0,-4 2 0,-1-1-270,27-8-3421,-1 6 1262,-19 5 784,-9 3 1645,-19 6 0,-20 7 0,-3 4 0</inkml:trace>
  <inkml:trace contextRef="#ctx0" brushRef="#br0" timeOffset="128532">25688 17202 16679,'-32'0'2699,"1"-3"16,1 1-1995,3-1 970,5 1-1061,4-1 446,6-2-895,9 0 1565,11-5-1655,54-7-45,-28 8 0,4-1-502,21-3 0,10-2 0,-3 2 457,-17 3 0,-1 0 0,2 1-459,1 0 0,3-1 0,0 0 1,-3 2 458,0 1 0,-3 0 0,0 1 0,-3 0 0,0 0 0,-1 0 0,16-1 0,-2 1 0,-8 1 0,-2 0 0,-9 1 0,-1 1-880,22 0 970,-15 1-90,-13 2 0,-8 0 1008,-7 0-1008,-5 0 1870,-4 0-1870,-4 0 1297,-2 0-1297,-1 0 0,2 0 0,3 0 0,-2 0 0,2 0 0,0 0 0,-2 0 0,4 0 0,-3 0 0,0 0 0,-2 0 0,-2 0 0,1 0 0,1 0 0,1 0 0,3 0 0,2 0 0,7 0 0,2 0 0,7 0 0,1 0 0,4-3 0,10 1 0,-11-6 90,4 3-90,-16 0 0,-7 2 0,-4 3 0,-3-2 0,-2 1 0,2-1-3392,-2-7 3392,1-7-34,-2-12 34,2-12 0,1-18 0,1-7 0,0 17 0,1-2-753,0-4 1,1-6 0,-1 4 752,2-6 0,0-1 0,-1 15 0,1-5 0,0 0 0,-1 2-125,0-3 1,0 3-1,0-6 125,0 4 0,0-4 0,0-3 0,0 1 0,-1 2 0,0-1 0,0 2 0,-1 0 0,1-2 95,0 3 0,0-2 0,0-1 0,-1 2 0,1 2-95,-1 0 0,0 2 0,1 1 0,-1 1 0,2-11 0,1 2 0,0 4 0,-1 0 0,2 2 0,-1 10 0,0-2 0,1 1-101,1-13 1,1 3 100,-1 2 0,-1 4 0,-3 11 0,-1 6 2207,-2 1-2207,0 4 595,2-1-595,-1 10 2489,2 0-2489,-5 10 492,-1 2-492,-6-2 0,-1 1 0,1-1 0,-2-1 0,-3-2 0,-1-1 0,-5-1 0,2 0 0,-4-1 0,-8-3 0,-9 3 0,-11 1 0,0 7 0,-5 2 0,6 0 0,-2 1-818,3 1 0,-4 0 1,2 1 817,-16 3 0,1 1 0,19-2 0,-2 0 0,-2 2-317,1 1 0,-4 0 1,0 1-1,0 0 317,0 0 0,1 0 0,-1 0 0,1 0 0,-15 1 0,1 1 0,0 0 0,-2 2 0,-1 0 0,9-1 0,11-1 0,3-1 0,-10 0 0,3 1-394,-3 1 394,11-8 0,9 3 0,8-4 0,7 0 0,5 0 1930,8 5-1930,2 0 1565,0 12-1565,0 9 0,-3 15 0,-1 8 0,1-4 0,0 3-302,1 1 0,-1 4 1,0-1 301,2-3 0,-1-1 0,1 1-738,0 4 1,-1 1 0,1 1 737,-1 3 0,1 1 0,0 0 0,-1 1 0,1 0 0,-1 1-719,1 1 1,-1 0 0,1-1 718,0-1 0,-1 0 0,1-1 0,-1-2 0,1 0 0,0-1-480,-1-2 0,1-2 0,-1 0 480,1-4 0,1-1 0,-1 0-24,-2 20 1,0-2 23,1-6 0,0 1 0,0-7 0,-1 3 0,2-3 0,1 5 0,0 0 0,0-10 0,0 2 0,1-4 0,3-2 0,0-4 0,0-3 0,0 0 434,0 2 0,0-1-434,0 12 0,0 1 0,0-29 0,0-7 1847,0-2-1847,0-3 2763,0 0-2763,0 0 1616,0 1-1616,0-1 284,0 0-284,0 0 0,0 0 0,0 0-90,2-4-180,-2-1-2339,2-5 451,7 0-2070,10 0 4228,5 0 0,4 0 0,-6 0 0</inkml:trace>
  <inkml:trace contextRef="#ctx0" brushRef="#br0" timeOffset="131097">25806 13975 23454,'-8'0'1889,"3"0"-1440,2 0 631,3 0-721,-4 0-89,3 0 0,-2 0 0,-1 0-90,3 0 0,-2 0 0,-1-3-180,3 1 0,-3-4 0,4 1 0,-3 0 0,-3-2 0,-12-5 0,0-2 0,-15-15 0,11 7 0,-15-22 0,15 16 0,-9-22 0,12 19 0,-1-11 0,6 11 0,2 1 0,-4-14 0,5 10 0,-3-12 0,10 12 0,-4-6 0,7-3 0,-2 5 0,-1-4 0,3-5 0,1-1 0,-2-1 0,1-1-1696,0-13 0,2 2 1696,-1 24 0,0 0-757,0-13 1,0-7 0,0 6 756,0 9 0,0-1-381,0-9 0,0-7 1,0 7 380,0 11 0,0 3-125,0-14 0,0 1 125,0 14 0,0 0 0,0-15 0,0-1 0,0 12 0,0 0 0,0-13 0,1 1 0,1 16 0,1 2 0,-1-3 0,2 0 0,1 1 0,0 0 0,-1 0 0,0 0 0,1 2 0,0-1 0,-1 2 0,0 0 0,5-32 0,-3 0 1578,0 2-1578,-2 21 0,-1 0 0,2-19 566,-1 22 1,0 2-567,0-11 1534,0 2-1534,0 1 0,0-2 0,2 1 0,-1-1 410,4-13-410,-4 13 0,5-12 0,-4 16 0,2-4 0,-1 13 0,1-1 1633,6-21-1633,-1 12 0,3-1 0,-2 11 0,1 1 0,-1 0 0,0 0 0,15-22 0,-12 20 0,1 3 544,-2 5-544,0 1 0,2-1 0,4-3 0,7-4 0,-1 4 0,2-1 0,-6 7 0,0 0 0,9-8 0,1-2 0,-3 4 0,-1 3 0,13-12 0,-18 15 0,0 2 221,13-9-221,-13 9 0,3-2 0,1-1 0,11-7 0,-13 10 0,1 1 0,11-5 0,-13 9 0,8-4 0,-13 7 0,3-4 0,-13 14-630,-3 0-2068,-4 25 989,-2 6-900,-2 29 2609,-6 8 0,3-21 0,-2 2 0,-2 4 0,-1 0 0</inkml:trace>
  <inkml:trace contextRef="#ctx0" brushRef="#br0" timeOffset="132573">25575 14280 22464,'-5'0'810,"1"0"809,4 0-1080,0-5-449,0-1 0,4-8 180,10-22-90,3-3-135,-3 7 0,0-1-297,0 2 1,1-2 341,1-5 0,0-2-45,2-3 0,1-1 0,0-4 0,0-1-405,3-1 1,-1-1 404,0-1 0,1-1 0,1 1 0,0 0 0,0 1 0,-1 0-45,2 3 0,1 0 0,-2 2 0,1 0 0,1 2 0,0 0 0,0 0 0,1 1 45,1 0 0,1 0-45,-1-1 0,1 1 0,0 2 0,1 0 45,-2 3 0,2-2-45,11-12 0,1 1 45,-10 14 0,0 0-45,10-11 0,-1 1 0,-10 16 0,-2 1 45,1 0 0,0-1-45,0 1 0,0-1 0,0 1 0,-1-1 0,0 2 0,1-3 0,11-11 0,0-2-1434,-9 12 0,-1-1 1434,10-11 0,-2 2 0,-11 12 0,-1 3-602,0-1 0,1 0 602,-1 1 0,1 0 12,-1-1 1,2 0 32,14-15 0,0-1-45,-9 10 0,0 0 31,11-11 0,-2 1 14,-12 14 0,-3 1 0,0 1 0,-1 0-45,-1 2 0,-1 0 1105,-2 2 0,0-1-1105,21-22 0,-3 5 0,1-2 0,1 1 0,-19 21 0,1-2 0,2-1 0,1-1 45,3-2 0,1-1 527,2-2 0,3-2-572,1 1 0,1 0 45,1-1 0,3-1-45,-4 5 0,3-2 0,-2 1 0,6-3 0,0 0 30,-8 6 0,0-1 0,1 1-30,14-9 0,-3 3 0,-12 7 0,-1 0 0,10-6 0,-1 0 45,-16 12 0,-1-1-45,11-9 0,0 1 0,-9 7 0,-1 1 0,10-8 0,0 1 132,-12 8 0,-1 1-132,27-20 0,-4 1 0,-5 1 0,-3 5 0,-4 0 730,-5 3-730,-4 2 90,-3 0 77,-3 3-78,7-10 651,-4 7-830,6-6 180,-8 11 222,-1 0-402,-2 5 180,-1 1-180,-1 1 180,0 1-90,0-2 0,3 1 0,-3-2 0,0 3 0,-2 0 0,2-3 0,-1 3 0,3-5 0,-2 4 0,3-4 0,-1 2 0,2-2 0,-1 0 0,-1 1 0,-4 2 0,-2 2 0,-3 2 90,1 0-90,-7 5 0,0 1 0,-3 2 0,0 2 0,2 1 90,0 0-90,0 1 90,-2-1-90,0 2 0,-2-2-630,0 1-269,-3-1-271,-5 2-359,-9 7 1529,-29 21 0,-1 11 0,12-10 0,0 0 0</inkml:trace>
  <inkml:trace contextRef="#ctx0" brushRef="#br0" timeOffset="134470">21388 4639 20215,'16'-10'2969,"-1"2"-2519,-3 1-1,-4 1 1,-2 4-180,-4-1 899,0 3-899,-8 0 270,-15 7-360,-11 8-1,-22 16-1220,19-9 1,-5 5-1,1-1 1131,-11 7 0,-2 2-30,1-1 0,-3 1 0,2 0-786,7-6 0,3-1 0,-2 1 756,-3 3 0,-1 0 0,-1 1-274,-1 1 0,0 1 0,-1 0 274,0 1 0,0 0 0,-3 4-261,13-9 0,-2 3 0,0 0 0,1 0 0,2-1 261,-11 11 0,3-2 0,-2 5-30,8-6 0,-4 5 0,1 2 0,2-1 0,6-4 219,1 4 0,4-4 0,1 3-219,2-3 0,-1 2 0,2 1 0,3-4 0,-7 18 0,5-2 0,2 0 0,1 0 45,3-2 0,2 0-45,1-1 0,1-1 0,3-1 0,0-1 0,1-4 0,1-2 0,2-3 0,0-2 0,1-5 0,0-1 90,-5 26 1480,0-10-1570,3 1 1036,1-19-1036,6 1 2861,0-24-2951,4 2 1513,0-11-1693,0 3-1079,0-4 269,4 0-2607,13-13 3687,11-9 0,18-21 0,-20 19 0,-1-1 0</inkml:trace>
  <inkml:trace contextRef="#ctx0" brushRef="#br0" timeOffset="134836">21835 5010 22644,'0'-23'2069,"0"2"-1799,-4 11 0,3 10-180,-2 15 89,6 18-3211,3 20 3212,0-16 0,-1 4 90,0 10 0,0 3-375,-2-12 0,0 3 0,-2 4 329,-3 11 1,-2 6 0,-1 3 0,-1-3-584,1-10 1,0-2 0,-2 2 0,-2 6 370,-1-4 1,-2 5 0,0 5 0,-2 1 0,-1-1 0,1-2 0,0-6-298,0 2 1,-1-5 0,0-1 0,0 0 0,-1 4 284,1-7 0,-1 3 0,0 1 0,-1 1 0,0-1 0,1-2 0,0-4 40,-1 4 1,1-3-1,0-1 1,0-2 0,0 1-41,-4 10 0,1 0 0,-1-1 0,1-1-88,2-5 0,0 0 0,0-1 0,1-1 58,-3 11 0,-1-1 0,2-2-180,3-8 0,1-2 0,1-1-330,-4 15 1,1-4 85,5-12 1,2-3-627,3-8 1,2-4 1492,-2 3 1,6-24 0,0-22 0</inkml:trace>
  <inkml:trace contextRef="#ctx0" brushRef="#br0" timeOffset="136030">20584 990 24353,'14'-41'2339,"-1"5"-2159,-7 11 0,-3 7 719,-3 10-359,0 45-450,0 11-90,0 0 0,0 4-923,0 2 1,0 2 922,0 5 0,0 5 0,0-4 0,0 5 0,0-4 0,0-15 0,0-2 0,0 0 0,1 10 0,0 2 0,-1-6 0,1-8 0,1-5 0,2 22 0,-6-31 0,-24-65 0,-6-12-383,4 2 1,-3-1 382,3 12 0,-2 3 0,-1 3 0,-3 3-216,-12 3 0,-2 6 216,13 8 0,1 5 0,-8 3 0,3 8 0,-2 28 1401,14 17-1401,20-20 0,4 1 0,4 4 0,4 0 0,5 1 0,7-1 0,18 10 0,9-4-271,-9-13 0,7-5 271,7-6 0,9-3 0,-5-6-45,-2-8 0,-1-6 0,17-6 0,-4-6 0,-23-3 0,-4-4 45,-2-3 0,-2-2-45,-3 0 0,-3-4 349,4-12 1,-4 0-305,-8 13 0,-1-1 0,1-7 0,-3-1 90,-5-16 0,-4 16 610,-6 0-700,0 22 192,0 4-192,0 3 631,0 2-631,0 10 0,0 11 0,0 22 0,0 16 0,0 3 0,0 4-287,0-12 1,0 0 286,0 17 0,0 0 0,0-21 0,0-3-360,0-4 0,0-1-1079,0 24-630,0-15-809,0-10 2878,0-17 0,0-11 0,0-11 0</inkml:trace>
  <inkml:trace contextRef="#ctx0" brushRef="#br0" timeOffset="136182">21136 1290 16431,'-7'-62'1979,"-2"6"642,-7 11-2621,-6-2 960,8 19-1950,1-1 500,9 21-117,4 3 0,0 17 0,0 2 0</inkml:trace>
  <inkml:trace contextRef="#ctx0" brushRef="#br0" timeOffset="136587">21814 756 22284,'-4'-5'4048,"-7"0"-3418,9 2-181,-9 1-89,7 9 360,-20 51-690,9-13 0,0 8 0,0 1-862,-3 4 0,0 2 0,0 4 832,1-3 0,-1 4 0,0 1 0,1-3 0,2-6 0,1-3 0,-1 1 0,0 4-459,-1 2 0,0 5 0,-1 1 0,1-1 0,0-4 459,1-1 0,1-3 0,-1-1 0,1 3 0,0-4 0,0 2 0,0 1 0,1-2 0,0-2 0,-1 0 0,2-2 0,0-2 0,0-3-208,2-2 0,0-3 0,1 1-62,-5 14 0,1 1 0,2-9-833,1 10-516,-1 0-720,13-48 2725,5-21 1,10-22 0,6-18 0</inkml:trace>
  <inkml:trace contextRef="#ctx0" brushRef="#br0" timeOffset="137090">22123 1137 24173,'0'-41'2159,"0"8"-1979,0 8-90,-4 12 0,0 6 90,-4 16-90,-2 12-90,1 14 0,0 6 0,2-8 0,0 2-167,-3 15 0,1 1 167,3-17 0,1-2 0,-1 27 0,-1-14 90,6-9-90,-3-11 90,4-12-90,0-6 0,0-9 0,2-8 423,6-10-423,21-27 0,2 9-45,14 9 0,3 7 45,8 19 0,-11 5 0,-4 8 0,-18 14 0,-5 5 0,-1 5 0,-3 4 0,-2 25 0,-8 6 0,-6-21 0,-3 0 0,-2 0-383,0 0 1,-1-1 0,-3-2 382,-11 16 0,-6-8 0,5-23 0,-3-6 0,-25 14 90,-1-20-90,1-16 0,4-17 0,4-13-90,10-15-1369,9-13 1369,12-9-45,10 30 0,4-1-207,2 1 1,2-1-19,3 2 0,3-1-1169,7-8 0,3 0-3387,-6 11 1,2 2 3828,5-5 1,1 2-1,10-3 1,1 7-1</inkml:trace>
  <inkml:trace contextRef="#ctx0" brushRef="#br0" timeOffset="137342">22785 1386 24263,'0'-18'2968,"0"1"-2608,-4 4-90,3 0-180,-2 8-90,3 0 180,0 28-90,0 12-90,-2 0 0,0 5 45,0 6 0,0 3-1542,-2 10 1,0 2 1496,-1 2 0,1 4 0,1-6 0,-1 4 0,1-4-180,1 5 1,0-1-31,-2-12 0,1 2 0,0-7-375,3-8 1,0-4-3554,-8 24 4138,2-39 0,1-23 0,0-32 0</inkml:trace>
  <inkml:trace contextRef="#ctx0" brushRef="#br0" timeOffset="137513">22761 990 25432,'-19'-21'1530,"3"4"-1351,2 4-89,7 8-359,2 0-541,5 5-809,0 0 1619,0 7 0,-6 4 0,-1 7 0</inkml:trace>
  <inkml:trace contextRef="#ctx0" brushRef="#br0" timeOffset="141707">2461 11916 24713,'-23'6'1349,"5"-1"-1259,7-5 0,6 0-90,12-5 0,15-7 90,28-11-90,-11 4 0,4 0-1634,12-3 0,4 0 1634,-14 5 0,1 1 0,1 0 0,3 0 0,1 1 0,-1 0-227,2 2 1,0 0 0,-1 1 226,-3 0 0,0 1 0,1 1-695,7 0 0,2 1 0,-4 1 695,1-2 0,-2 1 90,7 1 0,-6 1 180,-4 0-90,-15 2 1972,-9 0-2062,-10 2 577,-8-2-577,-4 5 3302,-2-2-3392,0 2-90,2 0 0,-2 0-4857,0 0 2429,-9 0 2518,-4 6 0,-11 5 0,-3 7 0</inkml:trace>
  <inkml:trace contextRef="#ctx0" brushRef="#br0" timeOffset="145442">3025 11759 18147,'6'-3'3418,"-1"1"-3059,1 2-89,-4 0 180,0 0-360,-1 0 90,2 0-90,-1 0 719,0 0-449,-2-2 540,0 1-630,0-4-91,0 5 631,0-2-630,0 8-180,0 3 0,0 6 90,0 3 0,1 0 0,4 4 0,1 8 0,2 6-90,-2 8 90,2 4-90,-4-2 0,2 0 89,0-8-89,-3-5 90,2-1-90,-4-10 0,2 5 0,-2-14 0,1 2 0,-2 0 90,0 3-90,1 9 0,2 7 90,3 6-90,-2 6 90,4 5 0,-4 0 0,4 2-90,-4-2 0,2 0 90,-2-2-90,2-1 0,-1-5 0,2-2 0,-2-3 0,1-5 0,-2 0 0,0-3 0,0 1 0,0-1 0,0 14 90,0-10 90,2 10 0,0-9 90,1 4-180,-1 6-90,-1 2 0,0-2 0,1-4 0,-2-5 0,-2 1 0,2-12 0,0-1 0,-2-12 0,2-1 0,-4-1 0,0 0-360,2-5-630,-2-5-539,2-5-809,-2-8 2338,-5-2 0,-4-5 0,-5-3 0</inkml:trace>
  <inkml:trace contextRef="#ctx0" brushRef="#br0" timeOffset="153027">3444 12806 25702,'18'51'2159,"2"4"-1844,-4-12 0,1 1-1264,-4-8 0,0 0 949,2 16 0,-1-1 0,-6-16 0,-2-1 182,-2 10 1,-2-1-183,2 13 380,-4 2-380,0-35 0,0-24 0,0-22 0,0-33 0,1 17 0,1-2 0,1-6 0,2-5 0,9-5 0,4-5 0,-1 6 88,0 4 1,2 2-89,1 2 0,3-2 0,0 11 0,18 9-28,-4 15 28,-3 20 0,-5 8 0,-5 13 0,-6 2 0,-4 3 0,-4-3 0,-5-5 846,-2-6-1566,-3-13-381,0-12-518,0-18-360,0-12 1979,4-3 0,1-3 0,1 10 0,0-1 0,4-15 0,0-1 0</inkml:trace>
  <inkml:trace contextRef="#ctx0" brushRef="#br0" timeOffset="153220">4207 12221 22734,'17'-28'4497,"-7"5"-3957,-5 26-180,-5 21-90,2 27-225,1 6 0,0 5-750,1-13 1,1 0 674,-1-3 0,0 1 0,2-2-60,1 2 0,2-2-225,0-5 1,0-1-181,0-6 0,1 0-2120,10 22 366,-11-34-7582,-5-21 9640,-15-47 1,3 9-1,-2-3 1,-1-10 0,-1 1-1</inkml:trace>
  <inkml:trace contextRef="#ctx0" brushRef="#br0" timeOffset="153338">4073 11744 23274,'-15'-39'659,"-1"0"1,2 6 0,0 2-481,-9-16-268,5 21-1441,15 38-538,8 9 2068,14 29 0,5-10 0,3 1 0</inkml:trace>
  <inkml:trace contextRef="#ctx0" brushRef="#br0" timeOffset="154142">4568 11977 17375,'14'-21'4857,"-8"10"-3343,3-5-1424,-9 14 422,0-1-152,0 3 38,0 4-218,0 7 596,0 12-596,0 7-90,2 13 0,2 11-90,4 9-108,-4-28 1,2 2 152,5 13 0,1 1-90,-3-15 0,1-1 45,2 9 0,3-5-269,20-1 89,-9-24 0,11-20 180,-15-29 0,-2-26-343,-12 22 0,-3-2 523,0-7 0,-2-1 90,-1 0 0,-2 1-1,-3 0 1,0 1-90,0 6 0,-1 1-135,-2 6 0,0 2 45,-1-19 106,2 16-106,5 17-90,5 24 90,9 30-503,-1-1 0,1 6 458,4 12 0,1 6-438,-5-12 0,1 2 1,-1 1 392,0 5 0,0 1 0,-1 1-238,0 2 0,-1 1 0,0-1 268,-2 2 0,-2-1 0,0 0-30,-1-2 0,-2 0 0,-1-1 0,0-2 0,-2-2 0,0 0 30,-1-6 0,0-1 0,-1-1-30,-2 13 0,-2-2-222,2-12 0,-2-4 222,-8 16 563,-1-33-923,7-83 135,4 19 0,2-6-163,1-2 1,1-7 0,3-4 252,1-2 0,3-5 0,0-1 1,1 4 111,-1 11 1,-1 3-1,1 0 1,1-2 22,0 0 0,1-4 0,1 1 0,-1 1 0,1 5 0,4-7 0,-1 5 0,1 2 45,5-15 0,-1 4 45,-2 10 0,-2 4 317,-3 11 0,-1 3-137,2-10 736,-13 37-826,-12 27-180,-10 35 44,10-22 1,0 1-902,1 3 1,1 1 856,3-1 0,2-1 0,1-2 0,2-1 1590,9 26-1590,6-10 0,9-15-90,5-15 730,1-12-730,-2-21 0,-9-11 0,-8-20-135,-16 2 0,-6-2-180,4 10 1,-2 0-1260,-14-19 0,-2 3-945,-4-1 2609,-7-4 0,24 24 0,4 5 0</inkml:trace>
  <inkml:trace contextRef="#ctx0" brushRef="#br0" timeOffset="155650">5515 11723 20079,'20'-5'2699,"-2"11"-703,-6 22-1457,-3 28-359,-7-18 0,0 4-45,-1 4 0,-1 5-105,1-5 0,-1 2 0,-1-2-1052,1 5 0,0-2 1112,0 11 0,0-6 90,0-1 788,0-17-878,6-77-68,0-2 1,2-15 0,0-4-1,0 5-257,-1 5 0,-1 2 1,1-3 234,2-11 0,1-6 0,0 2 0,-1 13 0,-1 14 0,0 9-566,10-17 566,2 24 0,3 25 0,3 25 0,1 21 0,-13-16 0,0 2 745,0 2 1,-1 1-746,0-3 0,0 0 0,10 26 0,8-14 0,2-41 0,-1-17 0,1-44 575,-22 27 0,-1-2-575,1-4 0,0 0 0,-1 0 0,0 0 301,3-6 0,0 1-301,5-9 299,7 17-299,-14 50 0,3 33 0,-10 1 0,-2 3-265,0-13 0,0 1 265,0 12 0,0-1 267,-1-16 0,2-5-267,3 2 232,4-11-232,6-54 0,2-19 0,-6 19 0,-1-1-787,3-8 0,0-5 1,-1 3 786,-1 1 0,-2 2 0,-1 3 0,0 0 435,8-24-435,-2 11 0,-4 30 0,3 17 0,0 49 0,-1-5 2501,3 15-2501,-2-25 0,0-11 0,4-10 0,2-16 0,3-15 0,1-20 0,3-10 0,-4-8-274,1 3 274,-6 5 0,-2 12 0,-2 18 0,-2 17 0,1 24 0,1 16 0,-5 1 0,0 2 0,8 19 0,-8-19 0,0-3 0,5 3 0,-2-11 274,0-13-274,2-17 0,2-23 0,3-19 0,-9 12 0,-2-4 0,-1-7 0,-1-6 0,-1 2-991,1-10 0,-3-1 991,0 6 0,0-4 0,-1 4 0,-2-2 0,0 4-298,-3 3 1,0 2 297,0 8 0,0 1 0,-3 0 0,1 2 0,-1-12 0,2 23 0,8 27 1840,4 29-1840,6 11 0,8 4 0,3 1 0,4-5 0,-3-9 737,-1-16-737,-5-10 0,-4-23 0,-4-17 0,-5-20 0,-5 17 0,-1-1-591,0-4 0,-2-1 591,-2-2 0,-1 0 0,0 0 0,-3 2-162,-1 2 1,-2 2 161,-10-25 0,1 15 0,3 22 0,2 24 0,2 35 302,7-3 1,3 3-303,-2 12 0,2 3-897,4 8 1,2 2 896,0 2 0,2 1 0,2-2 0,5 3-372,3-8 0,4 4 1,-1-7 371,-1-8 0,2-2-1,9 17 0,3-18 1,3-47 0,-2-28 48,-16 5 0,-2-5-48,-1-9 0,-2-5 0,-1 2 479,2-10 0,-3 0-479,0 7 0,-1-3 0,-1 5 0,-2 1 0,-2 4 0,5-25 1298,-5 20-1298,-1 90 0,7-2 0,1 3 0,-4 8 0,3 1 1,12 0 1,4-11-2,4-29 0,13-23 0,-13-31 0,3-17-1327,-18 22 1,-1-2 1326,-1 3 0,0-1 0,-2 3 0,-2 0 731,6-19-731,-2 16 0,-6 30 0,-1 24 0,-4 33 0,-2 12-126,0-28 1,1-1 125,1 0 0,0-1 0,8 28 0,5-11 3254,7-18-3254,5-16 0,7-23 0,3-20 0,-13-7 0,2-10 0,-1-2 0,0-5 0,0-2 0,-1 0-365,1 0 1,-1 1-1,-1 1 365,-3 3 0,-1 1 0,-3 6 0,4-13 333,-5 21-333,-3 3 0,-6 19 0,0 5 0,0 2 0,6 3 0,2 0 1135,6-2-1135,3-1 0,1-2-1170,-1 2-1438,-3 1 2608,-2 2 0,-3 0 0,-1 0 0</inkml:trace>
  <inkml:trace contextRef="#ctx0" brushRef="#br0" timeOffset="156796">2769 15372 28581,'-26'22'0,"0"0"0,-24 16 0,8-5 0,11-17 0,22-9 0,36-33 0,9-1 0,8-4-1168,4-3 0,5-3 0,5-1 1168,-11 8 0,2 0 0,3-1 0,1-1 0,3-1-248,-8 5 0,1 0 1,2-1-1,2 0 0,0-1 1,2 0-1,0 1 248,1-1 0,1 1 0,1-1 0,1 0 0,1 0 0,1 0 0,0 0 0,1-1-166,-8 5 0,1-1 1,0 0-1,1 0 0,0 0 1,1-1-1,0 1 0,1 0 1,0-1-1,0 0 166,-2 1 0,0 1 0,1-1 0,0 0 0,0 0 0,1-1 0,0 1 0,-1-1 0,2 1 0,-1-1 0,0 0-93,-3 2 1,1-1 0,-1 0-1,1 1 1,0-1 0,0 0-1,0-1 1,1 1 0,-1 0 0,0-1-1,0 1 1,0-1 92,1 0 0,0 0 0,0-1 0,0 1 0,0-1 0,0 1 0,0-1 0,0 0 0,0 0 0,0 0 0,0 0 0,0 0-16,0 0 0,-1 0 0,1-1 1,-1 0-1,1 1 0,0-1 1,-1 0-1,0 0 0,1 0 0,-1 1 1,0-1-1,0 0 16,-1 0 0,0 1 0,0-1 0,-1 1 0,1-1 0,0 1 0,-1-1 0,1 0 0,-1 1 0,0-1 0,0 1 0,0 0 0,3-2 0,0 0 0,0 0 0,0-1 0,0 1 0,-1 1 0,1-1 0,-1 0 0,0 1 0,0-1 0,0 1 0,2-2 0,1 1 0,-1-1 0,0 1 0,0 0 0,-1-1 0,1 2 0,-1-1 0,-1 1 0,0-1 0,3 0 0,-1 0 0,0 0 0,0 0 0,-1 0 0,0 1 0,0 0 0,-1 0 0,-1 1 0,2-1 0,0 0 0,0 1 0,-2-1 0,1 2 0,-2-1 0,0 1 0,-1 1 0,0-2 0,0 2 0,0-1 0,-2 1 0,0 1 0,-1 0 0,-2 0 0,12-4 0,-2 0 0,-1 1 0,-2 1 0,-1 1 104,1-2 0,-2 2 0,-1 0 0,-3 2-104,3-3 0,-2 2 0,-5 1 0,4-3 0,-7 2 0,3-6 1220,-42 17-1220,-32 19 0,-22 10 0,19-4 0,-2 1 802,-1 1 1,-1-2-803,1-3 0,1-2 0,0 0 0,1-1 0,-26-11 0,4-15 0,6-21 0,26 8 0,2-8 0,6 0 0,1-7 0,1-3 0,2 1 35,-3-11 1,3 0-1,-1-5-35,4 12 0,-1-4 0,0-2 0,2 0 0,0 2-182,2 6 0,0 1 0,1 0 0,1 0 0,0-1 182,-1-3 0,1 2 0,-1-2 0,1-3 0,0-6 0,1 9 0,0-6 0,-1-4 0,1-2 0,0-2 0,0 1 0,-1 2 0,1 2 0,-1 6-248,0-5 1,-1 4-1,0 3 1,1 0-1,-2-2 1,1-4 247,1 6 0,-1-4 0,1-4 0,0 0 0,-1-1 0,-1 2 0,0 3 0,-1 5 0,-1 7 0,-4-13 0,-2 7 0,-2 5 0,-2 1-304,-8-11 0,-3 3 1,-6 5 303,0 5 0,-5 4 0,-13 9-6,2 18 0,-11 6 0,-8 4 0,-4 4 1,-1 2-1,2 0 0,6 1 6,5-1 0,4 1 0,1 2 0,-1 1 0,-3 1 0,-5 2 0,9 0 0,-4 0 0,-1 1 0,-3 1 0,-2 0 0,0 2 0,-1 1 0,1 1 0,-1 1 0,3 1 0,2 1 0,0 2 0,-1 2 0,0 1 0,1 0 0,-1 2 0,1-1 0,0 1 0,1-1 0,1 0 0,1 0 0,-3 0 0,1 0 0,1 0 0,2-1 0,-1 1 0,0 0 0,-1 1 0,-1 0 0,-3 2 0,6-3 0,-3 2 0,-1-1 0,-1 2 0,-1 0 0,0 0 0,0 1 0,0-1 0,1 0 0,1 1 0,2-2 0,3 1 0,-7 2 0,3-1 0,1 1 0,1-1 0,1 0 0,0 1 0,0-1 0,0 1 0,-1 1 0,0-1 0,-1 2 0,0-1 0,0 1 0,1-1 0,-1 1 0,0 0 0,1 1 0,0-1 0,-1 1 0,1-1 0,0 1 0,0 1 0,0-1 0,1 0 0,-1 1 0,1-1 0,0 1 0,1-1 0,0 0 0,0 1 0,1-1 0,-1 1 0,1-1 0,0 1 0,1-1 0,-1 1 0,3-2 0,0 0 0,0 0 0,0 0 0,1 1 0,0-1 0,0-1 0,0 1 0,1 0 0,-4 2 0,1-1 0,0 1 0,0-1 0,0 1 0,1-1 0,1-1 0,-1 1 0,-2 1 0,-1 0 0,1-1 0,1 0 0,0 0 0,1 0 0,0-1 0,-3 1 0,1 1 0,0-1 0,1 0 0,1-1 0,1-1 0,-4 3 0,1-2 0,1 0 0,1-1 0,1 0 0,-3 1 0,0 0 0,3-1 0,1-1 338,-4 2 0,2-1 0,-1-1-338,-2 2 0,-1-1 0,6-3 0,8-6 0,3-2 0,-11 5 0,6-6 0,21-15 1517,2-3-1517,2-2 2269,-1 0-2269,1-3 3392,2 5-3392,3 1 0,7 23 0,4 27 0,5-3 0,2 13-679,-1-7 1,1 9-1,0 6 1,1 0 0,-1-2 678,1-5 0,-1-1 0,1 0 0,0 2 0,-1 4-284,1-10 0,-1 2 1,0 3-1,1 2 1,0 0-1,-1-1 1,1 0-1,-1-3 284,2 10 0,-1-1 0,0-1 0,1 0 0,-1-1 0,1 2-217,-2-8 0,1 0 1,0 0-1,0 0 1,-1 1-1,1-1 0,0 0 217,0 0 0,1 0 0,-1 1 0,0-1 0,1 0 0,-1 0 0,0 0-169,1 8 0,0 1 0,0-1 0,0 0 0,-1 0 0,1 0 169,0-2 0,0 0 0,0 0 0,0-1 0,0 0 0,1 0 0,-2-2 0,1 0 0,0-1 0,1 0 0,-1 0 0,0-1 0,1 8 0,0 0 0,0-2 0,0 0 0,0 0 0,0-5 0,0 0 0,1-1 0,-1-1 0,0-1 0,1 7 0,1-2 0,-1 0 0,1 2 46,0-2 0,1 2 1,0 1-1,0-4 1,-1-5-47,1 2 0,0-6 0,2 1 329,3 19 0,3 1 0,4-26-329,18-39 0,-6-22 0,1-12 0,-5-5 0,-1-8 0,2-2-113,0 1 1,2-4 0,1-1 0,1-1-266,0 1 0,1-1 0,1-1 1,2-1-1,1-1-162,-1 2 0,2-2 1,1 0-1,1-1 0,2 0 1,0 0 539,-1 3 0,0-1 0,2 1 0,1-1 0,1 0 0,0 0 0,1 0 0,-2 4 0,1-1 0,1 1 0,0 0 0,1 0 0,1 0 0,-1 0 0,1 0 0,-3 4 0,0-1 0,0 1 0,0 0 0,0 0 0,0-1 0,0 1 0,0 0 0,0-1 0</inkml:trace>
  <inkml:trace contextRef="#ctx0" brushRef="#br0" timeOffset="168049">3037 14361 21205,'-18'10'3778,"0"-4"-2789,-1 5 1,1-9-91,4 4-179,2-6-720,5 0 0,4 0 0,5 0 0,5 0 0,11 0 0,20-6 0,22-6 0,11-4 0,1-1 0,-9 1-662,-11 1 1,-4 0 0,1-2 0,6-1 661,1 1 0,6-1 0,5-2 0,2-1 0,-2 0 0,-5 0 0,-7 1 0,1-4 0,-5 0 0,-4-1 0,1 0 0,-1-2 0,0 0 0,-1-2 0,-4 1-839,0-3 1,-4-1-1,-1-2 839,1-2 0,-2-2 0,0-2 0,0-2 0,-2-2 0,-1-2-362,0-2 0,-2-2 1,-1-2 361,0 0 0,-2-2 0,-1-5 0,-6 9 0,-1-5 0,-1-1 0,-1 0 0,-1 2 0,0-1 0,-3 2 0,0 0 0,0-4-209,0 0 0,0-3 1,-1-1-1,0 1 0,-4 3 209,-1 2 0,-3 3 0,-1 0 0,0 0 0,0 1 0,-1 0 0,0 0 0,-1 0 0,0-14 0,-1 0 0,0 0 0,-3 3 0,0 1 0,0 1 0,0 3 0,0 0 0,-1 1 0,-1 2 0,-1 0 0,0 2 0,0 2 0,0 1 0,-1 0 0,0 2 0,-2 1 0,0 0 156,-1 1 1,-1 1 0,-1 1-157,-2-1 0,-1 1 0,-3-2 0,-6 0 0,-3-3 0,-2 0 0,0 3 0,-3-4 0,-1 2 0,-4-1 185,0 2 0,-2-2 0,-2 1 0,0 4-185,-4 0 0,1 3 0,-2 1 14,-4 1 0,0 0 0,-1 2-14,-1 1 0,0 2 0,0 2 0,-1 2 0,-1 3 0,-1 4 0,1 3 0,0 4 0,-1 5 0,0 4 0,0 4 0,0 5 0,-3 5 0,0 6 0,1 4 0,-3 8 0,0 4 0,1 5 0,12-4 0,0 3 0,0 3 0,2 1 0,-3 6 0,2 1 0,-1 4 0,1 6 0,9-8 0,0 4 0,-1 4 0,1 2 0,0 0 0,1-1 0,3-1-67,0-1 1,2-1 0,1 0 0,1 0-1,0 2 1,0 2 66,2-3 0,-1 3 0,-1 1 0,1 1 0,1 1 0,0-1 0,3-1 0,2-2-141,0 4 0,2-1 0,2-1 0,2 0 1,0-1-1,0 2 141,1 0 0,1 0 0,0 1 0,1-1 0,1 1 0,1-1-66,1-1 1,0-1 0,1 1 0,0-1 0,2 3 0,2 1 65,1-5 0,1 3 0,2 1 0,0 0 0,1 1 0,0-1 0,1-2 0,0-2-68,1 3 0,1-1 1,0-3-1,1 0 1,1 1-1,2 2 68,0 0 0,1 2 0,0 2 0,2-1 0,1-1 0,1-3 0,1-5 0,6 14 0,2-7 0,3-2 0,6 0 0,2-6 0,4 1 0,3-2 0,4-3 0,2-5 0,0-8 0,2-3 0,3-4 0,2-2 0,2-1 0,-1-2 0,4-2 0,1 0 0,1-4 0,-2-2 0,-1-3 0,0-5 0,-1-3 0,-1-4 0,-1-1 0,0-1-29,10-4 1,0-2-1,-3-2 1,-5 0 28,-6-2 0,-5-1 0,-1 0 355,16-7 1,-3-1-356,-10 0 0,-3-2-405,-6 0 1,-5-2-676,-6 0 1,-5-2-1979,8-31 3396,-16 0 0,-16 6 0,-7 3 0</inkml:trace>
  <inkml:trace contextRef="#ctx0" brushRef="#br0" timeOffset="168629">4142 15016 25507,'-25'6'1889,"5"3"-1315,9-3-574,22 4 0,31 2-759,-1-4 1,5 0 758,-3-2 0,2 1 0,4 0-461,9 1 1,4 1 0,3-1 460,-10 0 0,1-1 0,2 1 0,0 0 0,7 0 0,0 1 0,1 0 0,1 0-298,-11-1 1,-1 1-1,2-1 1,1 1-1,3 0 298,-5 0 0,2 0 0,3 1 0,0 0 0,1 1 0,0-1 0,-2 0-249,-1 1 1,0-1 0,0 1 0,0 0 0,-1-1 0,1 1 0,-1 0 248,8 1 0,1 0 0,0 0 0,-2 0 0,0-1 0,-3 1-65,2 0 0,-1 0 1,-2 0-1,-3 0 1,-6-2 64,3 1 0,-6-1 0,-2 0 0,12 2 0,-3-1 0,-11-4 0,-3-1 883,17 0-973,-19-10-3181,-32-17 3271,-11 0 0,-17-9 0,2 10 0</inkml:trace>
  <inkml:trace contextRef="#ctx0" brushRef="#br0" timeOffset="169320">8544 15454 24377,'33'-8'899,"-5"0"176,-15 3-715,-6 2 284,-12 1-554,-6 2 146,-9 0-146,-3 0 0,-3 0 450,3-2-360,5-1-180,7-4 0,6-1 0,7-7 0,5-5 0,10-8 0,11-10 0,13-6-382,8 0 382,-21 22 0,1 1 0,0 3 0,1 3 0,29-8 0,-2 10 0,-4 18 0,-7 13 0,-5 20 0,-24 3 0,-5 5 0,-6-6 0,-3 2 0,-3 14 0,-5 2-442,-13 1 0,-3-4 442,7-16 0,-1-1 0,-6 6 0,1-4 0,2-2 0,7-15 0,13-10 0,13-13 0,15-6 0,13-4 0,14 4-260,8 6 260,-29 6 0,1 3-11,0 3 0,0 4 11,-1 5 0,-1 4 0,-2 4 0,-3 3 0,-3 3 0,-3 4 0,-4 3 0,-5 2 0,-4 2 0,-4 0 0,-8 4 0,-5-1 0,-6 0 0,-5-1 0,-8 0 0,-5-2 0,-5-1 0,-4-3 0,-3-3 0,-5-2 0,3-9 0,-5-2 0,2-3 0,-4 3 0,-3-4 0,2-5 0,-5-1 0,7-4 0,11-5 0,3-3 0,-6 0 0,3-1 0,5-3 0,21 0 0,17-3 0,21 1 0,12-6 606,8 3-606,0-3 0,-2 3 942,-7 2-942,-9 1 0,-7 2 0,-10 0 0,-11 0-1170,-10 5-629,-15-4-359,-7 3-7673,-10-4 9050,-4 0 1,-5-4-1,-4-2 1</inkml:trace>
  <inkml:trace contextRef="#ctx0" brushRef="#br0" timeOffset="171081">23130 1529 22554,'-18'28'3688,"1"-5"-2429,3-5-179,8-10-1080,0-4 0,8-4 0,13-4 0,21-4-1696,-3 0 0,5 0 1696,11 0 0,10 1 0,-5 1 0,9 0 0,2 0 0,-2 2-511,-7 0 1,-2 2-1,1 0 1,4 0 510,3-1 0,5 1 0,1-1 0,0 1 0,-3 1 0,2 0 0,-3 1 0,0 0 0,4 1 0,-12-1 0,2 2 0,3-1 0,-2 0 0,-1 1 0,-3-2 0,7 1 0,-3-1 0,-2 0 0,2 1 0,9 1 0,3 0 0,-3 0 0,-9-1-156,4-1 1,-8 0 155,-10 0 0,-3 0 0,16 0 0,-18 0 2226,-12-5-2226,-15 0 2856,-4-8-2856,-9 0 663,-5 0-663,-2 1-5397,-18-3 5397,7 8 0,-15 5 0,8 11 0</inkml:trace>
  <inkml:trace contextRef="#ctx0" brushRef="#br0" timeOffset="172045">26269 1153 21835,'2'-13'1619,"-2"3"-270,2 4-809,-7 22-181,-4 2-89,-7 20 90,-3-7-90,-1-1 0,2-4 179,-1-6-179,5-9 90,5-5-180,0-6 0,9-6-90,-4-5 0,8-14 0,4-8-90,8-8 0,8-7 0,7-3 0,6-1 0,1 1 0,-12 23 0,0 2 0,8-8 0,3 1 0,-13 36 0,-7 16 0,4 26 0,-11 1 0,-2 10 0,-1-4 0,0 2 0,-1 1-559,0 6 1,1 5 0,-3-5 558,0-8 0,-4-1 0,-3-7 0,-3 3 0,1-3-238,-2 3 1,-1 0 237,-5 9 0,-4-3 0,4-21 0,-2-5 0,-16 26-137,10-24 1,1-1 136,-8 10 0,3 7 0,21-20 0,28-8 0,16-4 0,15-8 0,11-5 0,2-2-355,-14 3 1,0-1-1,2 0 1,3-2 354,3-3 0,4-1 0,2-1 0,0-1 0,-3 1 0,-6-1 0,-1 1 0,-1-1 0,0 0 0,1 0-374,2 0 0,0 0 0,1 0 1,-1 0-1,1 0 374,-1-1 0,1 1 0,-1 0 0,1 0 0,-2 0 0,-2 1 0,0-1 0,-1 1 0,-1 0 0,0 0-349,7-1 0,-1 0 1,-1 0-1,-1 0 349,9 0 0,-1 1 0,-4-1-27,-10 1 0,-3 0 0,-1 0 27,-2 2 0,-1 0 0,-6 2 0,-4 0 0,-4 3 1406,16 10-2575,-64 14-540,-25 11 674,11-14 1,-3-1 1223,-5 4 0,-2-1 1,-4 1-1,-1 1 1,-2-1-1,0 1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54:25.898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8109 2494 21565,'-24'-23'3058,"1"1"-2428,3 1 719,-3-1-899,9 8-181,0-1 361,10 8-450,4 1 90,0-1-90,4 4-180,1 1 0,14 2 0,2 0 0,15 0 0,30 0 0,-9 5-849,-17-2 1,1 1 848,22 12 0,-32-7 0,3 2-422,14 9 1,1 1 421,-10-3 0,-1 1 0,12 7 0,-2 2 0,-14-6 0,-3 0 0,0 0 0,-1 1 0,-1-1 0,-1 0 0,-2-1 0,1 1 0,21 18 0,-3-1 0,-3-4 0,-3 0 0,-2-4 0,-3 4 0,-3-1 0,-1-1 0,6 18 0,-10-16-471,3 16 471,-9-18 1435,-3 3-1435,-1 1 0,-2 2 0,-2 2 949,1-1-949,2 17 0,-3-15 0,1 14 0,-5-20 0,0 4 0,1 19 0,-5-9 0,-2-17 0,0 1 0,-2 17 0,0 2 0,-6 3 0,0 5 0,0-29 0,-1 2-434,1 1 1,0 1 433,0 0 0,-2 2 0,-5 18 0,-1 2 0,2-14 0,-1 0 0,-5 15 0,-1-2-387,4-17 0,-1-2 387,-1-2 0,0 0 0,0 0 0,-1-2 0,-1-1 0,0-2 0,-1 0 0,-1-1 0,-1 0 0,-2-2 0,0-1 0,-3 0 0,-17 10 0,-2-1 0,11-9 0,-2 0 0,-6 1 0,-6 1 0,4-4 0,3-4 0,1-2 0,-15 5 0,0-2 0,17-11 0,1-2 0,2-2 0,-2-3-195,-12-3 0,-1-2 195,15-2 0,1-3 0,-11-1 0,3-3 0,-10-8 0,6-5 0,5 0 0,5-2 0,5-1 0,3-1 0,5-2 0,3-3 0,0-24 0,5 10 0,6 3 0,1 0 0,2-9 0,1 19 0,1 0 0,4-8 1295,-2 4-1295,-1 3 862,3-7-862,-3 12 0,4-5 0,0 16 501,0-6-501,4 3 0,-1 0 0,10-1 0,-4 11 0,7-4 0,-4 5 0,0 0 0,2 2 0,6 1 0,-2 2 0,5-3 0,5-2 0,7-5 0,-1 1 0,0 0 0,-10 3 0,-2 1 0,3 0 0,-1 2 0,0-1 0,1 3 0,6-4 0,-6 5 0,4 0 0,-11 2 0,-1 3 0,-3 0 0,0 0 0,0 0 0,13 0 0,-6 5 0,8 3 0,-8 5 0,1 4 0,0 4 0,4 4 0,1 6 0,3 4 0,-8-5 0,0 1 0,13 22-1310,-12-17 0,-1 0 1310,9 20 0,-3 2-973,-1-2 973,-3 0-110,-1-5 110,-3-5 0,-4-5 0,-4-8 0,-2-5 0,-4-8 2247,-1-3-2427,-4-4-332,-1-5-2097,0 1 2651,0-8 0,0 11 1,0-4-1</inkml:trace>
  <inkml:trace contextRef="#ctx0" brushRef="#br0" timeOffset="1132">7894 7597 22914,'-41'-29'2968,"3"2"-2338,7 4 179,5 2-179,6 4-270,5 4-180,7 0-90,6 8-90,13 0 0,14 12 0,18 6 0,18 12-833,-25-8 0,3 2 833,5 4 0,1 2 0,3 2 0,2 5 0,-7 0 0,5 6 0,0 2 0,-4 0 0,-7-5 0,-2 0 0,0 2 0,0 0 0,7 6 0,2 3 0,-1-1 0,-6 0 0,-4 1 0,-4 0 0,-6 1 0,-7 3 0,-5 0 0,-3-1-1420,-1 10 0,-5 1 1420,-4-8 0,-1 2 0,-5-3 0,-10 8 0,-5-4-478,-5 3 0,-3-1 478,7-17 0,-1 1 0,-1-1 0,-3 1 0,0-1 0,-1-1 0,-1 2 0,-1-1 0,-1-1 0,0-1 0,-1 0 0,0-2 0,0-2 0,0-1 0,0-1 0,0-2 0,-1-1 0,1-1 0,-16 8 0,0-3 0,2-4 0,0-3-182,3-6 0,1-2 182,3-2 0,1-4 0,2-4 0,1-3 0,3 0 0,0-3 808,-26-9-808,3-2 0,8-8 0,3-1 0,5-2 0,6-1 0,5 1 2587,6 2-2587,3 0 1562,5 5-1562,7 1 774,4 2-774,5 0 95,0 2-95,0-2 0,5 4 0,8 1 0,40 10 0,7 8-1696,-11 0 0,3 4 1696,2 3 0,0 3 0,-13-4 0,2 2 0,1 0-757,5 4 1,1 0 0,1 2 756,2 0 0,1 2 0,4 1-201,-11-5 1,3 2-1,2 1 1,-1 0-1,0-1 201,-2 0 0,0 0 0,-1 0 0,1 1 0,1 0 0,4 2 0,2 2 0,0-1 0,-1 0 0,-5-2 0,-2-1 0,-3-2 0,-3-1 0,-2-1 0,21 15 0,-11-5-90,-5-1-1439,-15-3-540,-13-2-809,-10-2 3321,-16 1 0,-4-1 0,-12-1 0</inkml:trace>
  <inkml:trace contextRef="#ctx0" brushRef="#br0" timeOffset="3694">12531 3704 22734,'-14'-15'1529,"0"2"-1349,-4 2 90,1 4 360,1 2 89,2 0-89,4 0 539,-2 2-719,7 1-180,-4 2-270,8 0 0,-1 0 0,48-2 0,-4-2 0,10-1 0,2-1-1131,5 1 0,2-1 1,10-2 1130,-21 2 0,6 0 0,5-2 0,2 0 0,2 0 0,0 0 0,-3 0 0,-3 0-379,7 0 1,-4 1 0,-1-1 0,1 1 0,2-1 0,4 0 378,-10 0 0,3 1 0,3-1 0,0 0 0,2 0 0,-1 0 0,-1 0 0,-1 1 0,-2 0-217,5-1 0,-1 1 1,-1 1-1,-1-1 1,-1 1-1,1 0 0,1 0 217,0 0 0,1 0 0,0 0 0,0 1 0,0-1 0,0 1 0,0 0-145,-1 1 0,0-1 0,0 1 0,0 0 1,-1 0-1,0 1 0,0-1 145,-2 1 0,-1 0 0,0 0 0,0 0 0,0 0 0,-2 1 0,1-1 0,5 2 0,-1-1 0,0 1 0,-1 0 0,-1 0 0,0 0 0,5-1 0,-1 1 0,0 0 0,-2 1 0,-1-1 66,6 1 1,-1 0-1,-2 0 1,-2 0-67,-8 0 0,-1 0 0,-2 0 0,-2 0 0,7 0 0,-3 0 0,-3 0 0,12 0 0,-4 0 0,-13 0 0,-4 0 1146,21 0-1146,-19 0 1713,-13 0-1713,-11 0 2563,-6 0-2563,-4 0 1874,-4 0-1874,-2 0 0,3 9 0,0 2 0</inkml:trace>
  <inkml:trace contextRef="#ctx0" brushRef="#br0" timeOffset="7854">21270 2723 21272,'-14'-40'779,"-1"0"1,3 5 0,2 2-240,-6-23 89,10 18 907,2 10-816,9 15 143,29 38-863,3 19 0,-5-3 0,0 6-1528,-4 3 1,-1 7 1527,-8-13 0,0 5 0,0 1 0,-1-2 0,0 3 0,-1-2 0,0 3-163,-1-5 1,0 4-1,-1-1 1,-2-5 162,3 15 0,-2-6 0,-2-8 0,-1-2 0,-2 2 0,2-15 0,7-35 0,2-15 0,-5-26 0,-2-10 0,6 0 0,2-2 0,-3 14 0,2-2 0,1 0 0,4-3 0,2-1 0,2 1-30,4-3 0,2 1 0,1 0 30,3 2 0,1 1 0,1 2-372,1 2 0,1 1 0,-1 2-78,-2 4 0,0 2 1,-1 2-496,12-8 1,-2 4-240,-12 10 0,-3 4-1604,3-3 3227,-44 29 1,-48 20 0,12-5 0,-1 1 0</inkml:trace>
  <inkml:trace contextRef="#ctx0" brushRef="#br0" timeOffset="8400">21368 2723 21745,'-60'-6'719,"0"1"1,7-3-1,5-5-359,10-5 0,7-5 360,-4-28-91,31-12-721,14 29 1,9 1 390,8 0 1,8-1 0,1 3-779,9-4 0,4 3 599,-5 4 0,4 0 0,2 7-30,5 9 0,1 6 0,-1 4-90,8 1 0,1 13 0,-17 10 0,5 10 0,0 6 0,-2 3 0,-7-4 0,-1 7 0,-7 0 0,1 5-464,-4-2 0,3 4 1,0 4-1,-4-2 0,-5-3 464,-2 8 0,-7-3 0,-1 0 0,0 1 0,-1 1 0,-2-2-528,0-2 0,-2 0 1,0-1 527,-2-3 0,0 0 0,-1-2-138,3 18 1,0-3 137,-2-8 0,1-1 155,1 2 1,1-3-156,-4-18 0,0-1 1905,9 27-1905,-7-43 2330,0-17-2330,1-19 0,1-20 0,0-17-348,-6 22 1,-2-1 347,1 0 0,-2 0 0,2-31-224,-4 11 224,-8 11 187,-7 16-187,-17 20 0,-13 25-334,13 4 0,-1 4 334,-7 11 0,-1 4 112,8-6 0,-1 2 0,0 1-112,-3 7 0,-1 2 0,0 1-486,7-7 0,0 0 0,0 1 0,0 1 486,-1 3 0,-1 1 0,1 0 0,-1 1-338,0 1 0,-1 1 0,0-1 0,-1 1 338,1-1 0,-2 1 0,1 0 0,-2-2 0,0 0 0,0 0 0,-2-2 0,0 0 0,0-2 0,0-1 0,-2-1 0,0-2 0,1-2 0,-1-1 0,-1-2 0,-4-1 26,1-3 1,-3-2 0,-3 0-1,0-3 1,0-3-27,-9-1 0,-2-3 0,0-4 0,-2-4 0,6-3 0,-3-3 0,1-2 0,0-4 0,4-2-24,1-4 0,2-2 0,3-4 0,2-5 24,-9-11 0,4-6 0,7-2 0,1-12 0,9-4 0,2-2 0,5-3 0,11 18 0,2-1 0,2-2 0,1-15 0,2-4 0,2 3 0,3 14 0,1 3 0,2-2 0,1-11 0,2-1 0,2 5 582,5 3 0,3 6-582,1 2 0,4 3 23,0 4 1,5 3-24,17-8 0,6 4 0,-8 7 0,3 2 0,16-5 0,1-1 0</inkml:trace>
  <inkml:trace contextRef="#ctx0" brushRef="#br0" timeOffset="9294">23106 2774 22189,'38'-13'944,"0"0"1,25-5-496,-19 15 181,-19 16 1180,-17 17-1810,-15 12 0,-9 4 0,-9 0 0,-1-8 0,-3-10 0,1-15 507,0-20-507,1-23 0,6-31 0,15 19 0,4-5-624,5-12 1,5-4 623,1 15 0,2-1 0,6-2 0,6-4 0,6-3 0,2 0 0,0 4-367,1-1 1,2 3-1,3 1 367,0 4 0,2-2 0,2 4 0,0 9 0,17-3 0,2 17-750,-10 20 1,2 11 0,-4 5 749,3 9 0,-5 11 0,-10 4 0,-1 7 0,-10 3-501,-13-2 0,-7 3 0,-4 1 501,-3 6 0,-5 1 0,-2 1-76,-4 3 1,-3 0 0,-2 0 75,-4 1 0,-1 0 0,-2-1 0,-2-2 0,0-1 0,-1-2 0,1-5 0,1-2 0,-1-1 190,3-6 0,1-2 1,-1-1-191,-13 17 0,4-4 837,16-20 0,3-3-837,0 9 0,47-45 0,-5-6 0,7-2 544,10 2 1,8 0 0,0 3-545,-9 3 0,-1 1 0,6 4-66,0 2 0,6 3 1,3 2-1,-2 2 1,-6 1 65,8 5 0,-6 2 0,2 4 0,-2-1 0,2 2 0,-2 2 0,-5 0 0,-5 1 0,-5 1 0,-2 1 0,13 8 0,-4 0 0,-9-3 0,-4-1-128,16 14 128,-19-19 0,-14-15 0,-12-26 0,-10-21 0,2 6 0,1-4 0,0-11 0,2-8-361,3 3 1,4-8-1,1-2 1,0 2 360,1 7 0,0 2 0,2-1 0,0-3 0,2-4 0,1-5 0,0-1 0,2 0 0,1 5 0,1-2 0,0 3 0,3 1 0,5-4 124,0 5 0,4-5 1,3-1-1,1 1 1,2 5-1,-1 6-124,4 4 0,2 7 0,0 2 0,2 0 0,6-12 0,3-3 0,-1 9 0,-3 25 0,-2 30 0,-2 20 0,-6 6 0,-8 9 0,-8 8 0,-2 2-227,1 5 1,-3 3 0,-4 5 226,-8-10 0,-2 4 0,-3 3 0,-1-1 0,-2-4-364,-1 0 1,-1-2 0,-2-2-1,-3 3 364,0-1 0,-3 3 0,-1 0 0,-1-3 0,-2-5 0,-8 5 0,-3-5 0,-1-4 0,2-5 0,-2-2 0,-3-4 129,-4-6 0,-4-3 0,2-7-129,-2 0 0,2-13-74,-8-31 0,9-16 74,25-3 0,10-8 0,3 0 0,5-5 0,4 1 0,5 6 0,4 1 0,2 1 0,3-1 0,2 1 0,6 2 0,15-2 0,7 3 0,1 7 0,-12 13 0,0 4 0,4 6-220,13 2 0,4 8 0,-4 9 220,-10 13 0,-3 8 0,-2 4 0,4 6 0,-1 4 0,0 3 51,-10-10 1,0 3-1,-1 0 1,0 0-52,0 1 0,-1 2 0,0-1 0,0 0 0,-2-1 0,1 0 0,-2-1 0,1 0 0,6 8 0,-1-1 0,0-1-125,-5-7 1,1-1 0,-1-3 124,9 7 0,1-8 0,-4-12 0,0-11 237,0-13 1,-3-11-238,2-15 0,-4-11 0,-9 3 0,-3-5 0,-1-3 111,1-11 0,-3-5 0,-2-2-111,-4 5 0,-2-1 0,-1-3 0,-1-1-59,-1 8 1,-2-1 0,0-1-1,-1-1 1,-3 0 58,0-4 0,-3 0 0,-1-1 0,-1 0 0,-2 1 0,-1 1 0,-2-1 0,-1 1 0,-3 0 0,-3 2 0,-1 3 0,-4 1 0,-1 1 0,-3 1 0,-3 3 0,-1 3 0,-1 0 0,-3 3 0,-5 4 0,-7 4-489,-2 9 1,-7 4 0,-6 3 0,-2 3 0,-2 3-1,2 2 1,2 3 488,-1 1 0,2 3 0,0 4 0,-1 2 0,-1 2 0,-4 2 0,9 1 0,-2 2 0,-3 1 0,-1 2 0,0 1 0,0 2 0,1 1 0,2 1 0,2 2 0,-3 9 0,1 0 0,-1 0 0,1 0 0,-1 0 0,1 1 0,-1-1 0</inkml:trace>
  <inkml:trace contextRef="#ctx0" brushRef="#br0" timeOffset="9809">14757 7963 27604,'-55'-9'240,"1"0"0,5-1 0,2 2-240,9 2 0,3 1 0,-15-2 0,45 2 0,46 0-2731,9 1 1,11 0 2730,-4 1 0,4-2 0,4 1 0,-5 0 0,4 0 0,1 1 0,3-1-175,-15 1 0,1 0 0,1 0 0,2 0 0,0 0 0,1 0 175,5-1 0,2 0 0,1 0 0,1 1 0,0-1 0,0 0-62,-5 1 1,0 0 0,1 0 0,1 0-1,-1 0 1,1 0 0,0 0 61,-7 1 0,0-1 0,0 1 0,0 0 0,1-1 0,1 1 0,1 0 0,2 0-100,1 0 1,2 1-1,1-1 1,3 1-1,0 0 1,0-1-1,-1 1 1,-1 0-1,-1 0 1,-4 1 99,2-1 0,-3 1 0,-2 0 0,0 0 0,-1 0 0,1 0 0,0 0 0,3 0 0,1 0 0,3 1 0,1-1 0,1 1 0,0-1 0,-2 1 0,-2 0 0,-3 0 0,-4 0 0,11 1 0,-5-1 0,-3 2 0,-2-1 0,-1 1 113,7 0 1,-2 1-1,-2 0 1,-2-1-114,6 1 0,-3 0 0,-2-1 0,-12-1 0,-3 1 0,-2 0-450,8 2 0,-5 1-1798,18 3 2557,-25 15 1,-20 0 0,-11 9 0</inkml:trace>
  <inkml:trace contextRef="#ctx0" brushRef="#br0" timeOffset="10870">22277 6982 22284,'-12'-36'1260,"2"5"-991,3 9 91,0 4 90,6 5-180,-2 3 629,3 5-89,0 39-181,0 24-314,-2-2 0,0 7-1266,0-13 0,0 3 1,0 2 1010,-2 7 0,0 3 0,0 2-60,0-13 0,0 1 0,0 1 0,-1 1-568,1 1 1,-1 1 0,-1-1 0,1 1 567,-1 0 0,0 0 0,0-1 0,0 0-187,0-2 1,-1 0 0,1-1 0,0 3 186,-2 7 0,1 4 0,-1-1 0,1-6 0,1-1 0,0-4 0,0 0-424,1 13 1,-1-1 0,-2-29 423,0-35 756,3-67-756,4 11 0,-1-11 0,2-2 2,0 6 0,1-2 0,0-3 0,0 0-2,0 4 0,0-1 0,1-1 0,-1-1 0,1 0-112,0 5 0,0 0 1,0-2-1,0 1 0,1-1 1,0-1 111,0-1 0,0-2 0,0 1 0,1-1 0,-1 1 0,1-1 0,0 0 0,0 0 0,0 0 0,1 0 0,0 0 0,0 1 0,0 1 0,1 0 0,-1 1 0,2 0 0,-1 1 0,1 0-121,1-8 0,0 1 0,0 1 0,2 0 0,0 2 121,1 6 0,1 0 0,0 1 0,2 2 0,1 1 168,2-6 0,1 1 1,4 4-1,12 4-168,7 12 0,10 2 0,7 4 0,3 2 0,-2 4 0,-4 2 48,4 1 0,-3 5 1,1 3-1,7 2-48,-11 5 0,6 0 0,3 1 0,1 2 0,-1 2 0,-3 4 0,-5 3 3,12 8 0,-5 7 0,-3 3 0,0 2-183,-1-1 0,-1 2 0,-1 2 1,-3 2-181,-3 0 0,-1 2 0,-2 2 0,-4 1-270,8 12 1,-5 2 0,-5 3-211,-7 2 0,-5 3 1,-6 0 941,-7 0 1,-5 2 0,-5 0 0,-6 1 0,-4 1-1,-4-1 1,-4-1 0,-1 0 0,1 1 0</inkml:trace>
  <inkml:trace contextRef="#ctx0" brushRef="#br0" timeOffset="11250">23390 6992 26242,'-21'-49'1349,"3"6"-1079,10 17 360,2 20-540,6 33-90,6 37-582,-3-15 0,0 9 582,1-8 0,-1 7 0,1 2 0,-1-3-651,0 6 0,-1-2 1,1 4 650,-1-2 0,0 5 0,0-2 0,-1-4 0,-1-2 0,0-3 0,0-2 0,0-4 0,0 0 0,0-2 0,0 14 0,0 0-190,0 1 0,0-5 190,0-20 0,0-3 0,0 2 0,0-4 0,0-11 0,12 2 0,4-7 639,16 10-639,3-4 0,4 2 0,0-1 0,-1-4 2311,-5-9-2311,-1-5 0,-6-10 0,-3-9 546,-5-14-546,-8-17 0,-4-14-255,-4 23 1,-2-2 209,0-1 0,0-3-630,1-17 1,-2-2 44,-1 15 1,-1 0-226,0-13 1,-1 1-496,-3 18 1,0 2 1349,0-1 0,0 0 0,-1 1 0,-1 0 0,1 0 0,0 1 0</inkml:trace>
  <inkml:trace contextRef="#ctx0" brushRef="#br0" timeOffset="11666">23727 7063 23454,'37'-45'509,"0"1"1,4 1 0,1 2-106,6 1 1,2 4-2468,5 3 0,2 4 2423,1 2 0,4 6-91,-6 10 1,3 4 0,-3 4-135,5 2 0,-3 7-75,-9 2 0,0 4 0,-7 6 319,-6 11 1,-7 6-380,-5 6 0,-5 2 0,-5 3 0,-4 1 0,-5-1 0,-5 2 0,-6 7 0,-5-3 0,4-16 0,-3-2 424,-3 1 1,-1-7-425,-3-16 0,9-24 0,8-26 0,16-6 0,10-9 0,0 3 0,1 1 0,2 1 436,5-6 1,5-4 0,0 10-437,0 13 0,1 9 0,-1 4 0,2 8 0,-3 8 0,-1 8 0,-3 10 0,-4 9 0,-4 14 0,-6 7-1155,-4 10 0,-7 6 1155,-8-14 0,-3 3 0,-3 0 0,-2 3 0,-4 2 0,-4-1-653,-3 1 0,-5-1 1,-2-1 652,-4 0 0,-2-1 0,-3-3-281,-2-2 1,-1-4 0,-3-1 280,0-4 0,-2-3 0,0-3 24,2-4 0,0-4 0,0-3-24,-18 2 0,2-9 0,6-10 0,2-7 0,4-11 0,5-7 0,5-10 0,5-6 0,4-10 0,5-4 0,9 12 0,2-1 0,3-5 0,3-5 0,3-5 0,2-2 0,0 4-333,1-6 1,1 3 0,3-3-343,0 3 1,1-4-1,2 1 1,1 4 674,3 1 0,1 4 0,2 1 0,2 1 0,1 0 0,0 2 0,3 0 0,0 0 0,-1 1 0</inkml:trace>
  <inkml:trace contextRef="#ctx0" brushRef="#br0" timeOffset="12010">25668 6072 25972,'19'30'419,"1"-1"1,-2 9 0,-1 3-105,-2 11 0,-2 8-1551,-5-9 1,-2 6 0,0 2 0,0-2 1235,-1 5 0,0-1 0,0 2 0,-1-2 0,1 4 0,-1 0 0,0-3 15,0-6 0,0-1 1,0-3-1,0-2-15,0-2 0,1-2 0,0-1 0,0 6 0,1-1 0,0-9 0,6-2 1016,4-48-1016,-4-20 0,-2-11 0,5-20 0,-1-10-625,-2 10 1,1-4-1,-1-2 625,-3 7 0,0-2 0,0-2 0,-1-1 15,-2 6 1,1-1-1,-1-1 1,-1-1-1,0-1-15,-1 7 0,-1-1 0,0 0 0,0 0 0,-1-1 0,-1 0-123,-1-2 1,0 0 0,-1-1-1,0 1 1,-2-1 0,1 2 122,-2 0 0,1 1 0,-1 0 0,-1 0 0,-1 1 0,-1 1-124,-1-7 0,-1 1 0,0 1 0,-4 2 1,-3 1 123,-4 1 0,-4 0 0,-2 2 0,-2 4 0,0 6 0,-7-2 0,-3 7 0,-4 8 0,-12 5 0,-5 8 0,4 17 0,7 24 0,4 16 0,2 5 0,7-7 0,2 4 0,1 4 0,3 0 0,-2 5 0,2 2 0,3 3 0,3 5-9,6-5 1,3 5-1,2 4 1,2 0 0,2-2-1,1-2-207,1-2 0,3-1 0,1-2 1,2 1-1,2 3-103,0 1 1,2 3 0,1 2-1,2-1 1,1-3 0,3-5-357,5 5 0,4-4 1,1-3-1,0-1 675,0-2 0,0-2 0,0 0 0,0-2 0,5 7 0,-1-1 0,0-1 0,-2-5 0,-1 0 0,1 0 0</inkml:trace>
  <inkml:trace contextRef="#ctx0" brushRef="#br0" timeOffset="12706">23934 8395 20427,'0'-33'2518,"0"0"-2158,-4-1 90,0 1 882,-1 7-1062,-2 4 134,6 4-314,-2 5 251,3 5 828,0 4 51,0 24-1220,0 35 0,0-22 0,0 3-707,0 13 1,0 1 706,0-5 0,0 0 0,0 2 0,0 0 0,0 0 0,0 0 0,0-2 0,0-1 0,0-1 0,0-2-348,0-3 0,0-2 348,0 28 0,0-11 0,0-3 0,-6-20 0,0-6 0,-8-17 1301,-1-7-1301,-10 0 808,8 7-808,-6 1 0,13 10 0,3 7 0,4 8 0,3 13 0,3 5 0,7 5-837,11-5 837,11-7 0,11-16 0,6-13 0,-12-23 0,-1-7 0,16-19-881,-19 3 1,-4-5 880,-10 1 0,-5-4 0,3-25 0,-2-2-45,-5 18 0,-1-2-1005,-1-3 1,-1-5 0,0 6-166,-2 8 1,0 3 1214,0-12 0,0 2 0,5-13 0,0 1 0</inkml:trace>
  <inkml:trace contextRef="#ctx0" brushRef="#br0" timeOffset="13037">26708 6296 24983,'34'-12'1529,"4"12"-1079,7 25-46,-3 17 1,1 8-315,-8-5 0,-1 3-1309,-2-2 1,2 4 0,0 1 1278,0 5 0,0 1 0,-2-3 60,-8-13 0,0-3 0,-1 1-28,6 9 1,1 0 0,-3-6-93,-5-9 0,-2-7 737,14 5-737,-3-31 0,-3-38 0,-13 5 0,-2-6-471,3-11 1,-1-4 470,2-8 0,0-4 0,-5 19 0,0-2 0,1 0 0,1-1 0,1 0 0,0-1 148,0 1 0,1 0 1,0 0-149,0 4 0,-1 1 0,1 1 0,7-15 0,-1 3 31,-4 10 1,1 3-2101,-3 11 0,0 6 2069,-1 11 0,-11 44 0,-15 35 0</inkml:trace>
  <inkml:trace contextRef="#ctx0" brushRef="#br0" timeOffset="13184">27280 8395 24263,'-4'43'419,"-1"1"1,1-4 0,1-1-240,5 22-90,0-16-360,4-12-629,-2-10-1440,0-13 2339,-2-14 0,-9-19 0,-2-14 0</inkml:trace>
  <inkml:trace contextRef="#ctx0" brushRef="#br0" timeOffset="13333">26521 6118 26752,'5'-46'157,"1"-1"1,-1 1-1,12-18 1,10 6-203,13 10 0,11 9-1041,-8 16 1,5 4-1,3 3 846,9 4 0,2 3 1,8 5-720,-16 4 0,6 2 1,3 3-1,1 1 0,-1 0 1,-4 0 958,2 0 0,-3 1 0,-1 0 0,2 1 0,2 2 0,-7 0 0,4 0 0,0 2 0,1 0 0,-1 1 0,-1-1 0,-4 1 0,1 3 0,0-1 0,0 1 0,0-1 0,0 0 0</inkml:trace>
  <inkml:trace contextRef="#ctx0" brushRef="#br0" timeOffset="14021">21713 13228 27411,'-10'15'270,"-2"2"-180,-6 1 90,-5 5-90,-5 0 180,-3 0 0,0-2-270,3-11 0,4-3 0,3-14 0,10-8 0,8-20 0,16-21-489,1 18 1,3-3 488,6-6 0,5-1 0,7-2 0,4 0-948,6 3 0,2 2 948,5 6 0,3 4 0,-2 7 0,2 8 0,-3 9 0,0 8 0,-5 10 0,-3 9 0,-5 12 0,-6 8 0,-7 11 0,-9 6 0,-8 8 0,-10 3-814,-5-17 1,-6 1 0,-4 0 813,-4 2 0,-5-1 0,-3 0 0,-7 0 0,-4-1 0,-3-2-519,-5-1 0,-2-1 0,-4-4 519,11-10 0,-2-2 0,-1-2 0,-1-2 0,-2-2 0,-1-1 0,-1-2 0,0-2 0,-1-4 0,0-1 0,-1-3 0,0-2 0,0-1 0,0-2 0,0-2 0,0-3 0,-14-4 0,-1-6 0,3-2-293,2-2 0,2-4 0,3-4 293,3-3 0,3-5 0,3-3 0,4-4 0,4-3 0,4-4 15,4-4 1,5-4-1,4-3-15,5-5 0,5-4 0,6-2 56,4 12 1,4-1-1,3 0 1,4-1-57,2-3 0,5 0 0,2-1 0,3 1-13,-1 11 1,2 0 0,1 0 0,2 1 0,3 1 12,1 1 0,3 0 0,1 1 0,2 2 0,1 1 51,1 2 0,1 0 1,1 2-1,3 2 1,5 2-652,4 2 0,5 2 1,3 1-1,1 2 1,-1 3-1,-2 2-34,-3 3 0,-1 2 0,-1 3 0,1 2 0,3 0 634,-1 3 0,4-1 0,1 2 0,-1 3 0,-2 3 0,-5 4 0,3 8 0,-4 4 0,-3 4 0,0 1 0,12 10 0,1 0 0,-1 0 0</inkml:trace>
  <inkml:trace contextRef="#ctx0" brushRef="#br0" timeOffset="14214">22042 13299 22978,'-40'41'539,"1"1"1,0-1 0,-1 1-1,1-3 1,0 0 0,-2 0 0,-3 1-271,-2 1 1,-4 1 0,-2 1 0,2-1 0,2-2-1202,1-1 1,2-3 0,1 1 0,-3 4 931,4-4 0,-4 4 0,-1 2 0,1-1 0,4 0 0,5-5 0,-4 10 0,6-4 0,2 2 0,-5 11 0,1 3 0,14-3 0,16 1 0,14-2 0,12 2 0,10-2-191,-1-18 1,4-1-1,3-2 191,7 1 0,4-3 0,2 0-171,5 1 1,3-2 0,1-1 170,3-1 0,2-2 0,0-1-30,0-1 0,1-2 0,-1 0-510,-2-3 1,0 0-1,-2-2-180,-5-2 1,-2 0 0,1-2 654,2-1 1,0-2 0,-4-2 0,-2-2 0,-3-3 0,3-3 0,-1-1 0</inkml:trace>
  <inkml:trace contextRef="#ctx0" brushRef="#br0" timeOffset="14924">23317 12267 23274,'41'11'1259,"-18"22"0,-6 9-1034,-5 0 0,-4 3-943,0 1 0,-2 5 0,-3-1 808,-6 13 0,-5 1 30,-2-5 0,-2 2 0,-1-3 60,-5 3 0,-1-2-1,1-10 1,-1 0 0,1-7 0,0-8 0,-1-9 513,-23-3-693,23-31 0,4-44 0,20 14 0,8-6-338,4-6 0,6-5 1,0 3 337,-4 11 0,0 3 0,4-2 0,4-2 0,4-3 0,2 4 0,1 11-202,14 7 0,1 19 202,1 28 0,-6 17 0,-14 12 0,-14 13 15,-16-6 0,-9 8 1,-6 3-1,-5-5-15,-5-6 0,-6-2 0,-4-2 0,1 0-369,0 2 1,0 0 0,-2-2-1,-3-4 369,-2-4 0,-3-3 0,0-4 0,0-6 0,1-6 0,1-5 0,-1-5 0,-17 4 0,0-8 0,5-11 0,3-8 0,7-11 0,5-9 0,8-12 0,7-7 0,7-13 0,9-6-352,8 12 1,5-3 0,3-1 351,2 8 0,2-2 0,2-1 0,1 0 0,4-6 0,1-1 0,3-1 0,1 0 0,-3 9 0,2-1 0,1 0 0,1 0 0,1 1-254,0-1 0,1 0 0,1 0 0,1 1 0,0 0 254,2 2 0,0 0 0,0 1 0,1 1 0,1 1-86,6-7 1,0 1 0,1 3 0,1 1 85,-2 6 0,0 1 0,0 2 0,1 3 0,7-4 0,1 4 0,0 4 0,-5 8 0,0 4 0,0 7 0,13 11 0,-4 14 0,-5 16 0,-7 17 0,-19-6 0,-4 9 0,-3 7 0,-1 0 0,-1-4-90,1 6 1,-3-3 0,0 2 0,-2 4 89,-1-9 0,0 4 0,-1 1 0,-1 1 0,0 0 0,-1-2 0,0 7 0,-1 0 0,-1 0 0,0-3 0,0-3 135,0-3 0,0-4 1,0-1-1,0 1-135,0 7 0,1 2 0,0-4 0,1-8 557,2-1 0,4-9-557,15 2 1091,14-49-1091,-9-17 0,-1-9 443,-4-1 0,-1-4 1,0-4-444,3-9 0,-1-4 0,0-8-145,-8 10 0,1-6 1,-1-4-1,-1-3 1,0 2-1,-2 3 145,-2 7 0,-1 3 0,-1 0 0,0 0 0,-1-2 0,0-4-193,-1 3 0,1-3 0,0-2 1,-1-1-1,0-1 0,-2 1 1,-1 2-1,-1 2 193,-2-7 0,-1 2 0,-2 1 0,-1 1 0,-1-1 0,-1 0-220,-1-1 1,0-1 0,-2 1 0,0-1 0,-2 1 0,-1 0 219,-1 1 0,-1 0 0,-2 1 0,0 0 0,-2 1 0,0 1-55,-1 4 1,1 0 0,-2 1 0,-2 0 0,-2 2 0,-4 1 54,-6-3 0,-4 0 0,-4 1 0,-1 3 0,-1 3 0,2 4 0,-7-1 0,1 4 0,-2 5 0,-5 4 0,3 4 0,-4 2 0,-2 3 0,2 6 0,3 10 0,-12 15 0,4 13 0,3 6 0,2 5 0,3 5 0,5 4 77,5 6 0,4 3 1,5 3-78,6 3 0,6 2 0,5 2-120,6 1 0,6 2 0,5 0-420,6 1 1,5-1-1,5-1-23,-2-15 1,3-1 0,3 0 0,1-1-89,2-2 1,2 0 0,2-2 0,0-1 650,12 12 0,3-2 0,0-3 0,0-4 0,1-3 0,0-1 0,1-3 0,-1 0 0,0-1 0</inkml:trace>
  <inkml:trace contextRef="#ctx0" brushRef="#br0" timeOffset="15166">24848 11490 22977,'59'-12'1349,"0"19"-899,-9 26-45,-24-3 0,-3 6-315,1 11 0,-3 5-90,1 7 0,-2 8 0,-6-16 0,-1 5 0,0 2 0,1-1 0,-1-3 0,0 0 0,0 0 0,0-1-231,0 1 0,-1 0 0,0-1 0,0-3 231,0 4 0,0-4 0,4-14 1063,23-18-1063,-4-43 0,-8-19 0,0-15 0,0 0-406,-6 10 0,-2 1 0,2-5 406,0-1 0,1-4 0,1-1 0,-2 3-522,2-3 1,-1 3-1,0 0 522,-1 1 0,-1 1 0,0 0-270,-1 5 0,-1 1 1,0 0-1376,1-4 0,1 0 0,-3 5 1645,-1 2 0,-3 4 0,1 1 0,-7 11 0,-10 24 0</inkml:trace>
  <inkml:trace contextRef="#ctx0" brushRef="#br0" timeOffset="15310">25359 13721 20446,'-11'58'539,"-1"0"1,2-6 0,1-3-405,2-11 0,1-3-45,0 16 1369,2-16-2808,4-21-313,0-22 1662,0-32 0,-2 5 0,-1-4 0,0-9 0,-1 0 0</inkml:trace>
  <inkml:trace contextRef="#ctx0" brushRef="#br0" timeOffset="15443">24775 11601 27283,'-20'-61'360,"-1"-1"0,9 7 0,9 3-360,12 10 0,10 5-2382,17 8 1,9 8 2381,-4 8 0,4 5 0,2 1-300,11 1 0,2 2 0,3 2-225,-11 3 0,2 2 0,1 1 0,0-1-150,4 1 0,1 0 1,1 1-1,0 2 625,0 1 0,0 1 0,0 1 0,-1 0 0,-4 1 0,0 0 0,-2 1 0,1 0 0,-4 1 0,1 0 0,-1 0 0,1 0 0</inkml:trace>
  <inkml:trace contextRef="#ctx0" brushRef="#br0" timeOffset="16049">14432 13314 21295,'-33'23'809,"3"4"-809,5 7 0,3 8 90,0 7-90,1 5-2930,-1 2 3290,4-3 459,0-4-190,2-9 91,1-7 680,6-7-591,0-8 181,9-8 539,-4-6 33,11-4-1562,11 0 0,24-9 0,-5 2 0,4-1-1019,18-8 0,6-1 1019,-8 3 0,4 1 0,3-1-541,-6 1 0,2 0 0,2 0 0,2 1 541,-5 1 0,2 0 0,2 0 0,1 0 0,1 1-306,-5 1 0,2 0 0,0 0 0,2 1 1,0 0-1,0 0 306,-4 1 0,1 0 0,0 0 0,1 0 0,0 1 0,1 0 0,0 0-154,-5 1 1,1 0 0,0 1-1,0 0 1,1 0 0,-1 0-1,1 0 1,0 1 153,0-1 0,1 1 0,-2 0 0,2 0 0,0 0 0,1 1 0,1-1 0,3 1-25,-8 0 0,2 1 0,2 0 0,1-1 0,1 1 0,0 1 0,-1-1 0,0 0 0,-1 1 0,-2-1 0,-3 1 25,7 0 0,-3 0 0,-2 0 0,-1 0 0,0 0 0,0 1 0,2 0 0,1-1-18,0 1 1,2-1 0,2 1 0,1 0 0,-1-1 0,-1 1 0,-3 1 0,-3-1 0,-5 1 17,9 0 0,-4 1 0,-5 0 0,-1 1 0,-1-1 124,4 1 1,-2-1-1,-2 1 1,-3 0-635,2 0 0,-4 1 1,-4-1 150,2-1 0,-16 2-2519,-28 0 2878,-28-4 0,-18-2 0,2 0 0,-7 0 0,-2 0 0,-10 0 0,0 0 0,0 0 0</inkml:trace>
  <inkml:trace contextRef="#ctx0" brushRef="#br0" timeOffset="16667">9665 13197 26602,'0'-49'1619,"0"8"-1529,0 20 90,0 24-90,0 29-90,0 35-1629,-3-21 1,-2 5 1628,0 10 0,-2 2 0,0-17 0,-2 0 0,0 1 17,0 1 1,0-1 0,-2 1-18,1-4 0,-2 0 0,0-2 0,-5 16 0,-1-4 0,2-10 0,-2-4-403,-13 11 403,7-33-38,11-38 38,12-33 0,7-11 0,4 5 0,3-3-180,-3 16 1,1-4-1,1-1 1,2 2 179,5-7 0,3 2 0,2 1 0,2-1 0,3 0 0,1 3-529,2 3 1,2 1 0,2 4 528,1 5 0,3 4 0,1 4-62,-1 5 0,1 5 1,2 11 61,14 17 0,2 14 0,-5 7 0,-13-1 0,-5 5 0,-2 6-275,-2 5 0,0 7 0,-4 3 0,-8 0 275,-9-1 0,-6 1 0,-5 1 0,-2 1 0,-2 6 0,-4 1 0,-3 1 0,-2 0 0,-1-10 0,-1 1 0,-3 0 0,-2 0 0,-1-1 0,-2 2 0,-3 1 0,-1-1 0,-2-1 0,-2-1 0,-1-1 0,-2 0 0,-2-1 0,-1-1 0,-1-2 0,-2-1 0,-1-1 0,-1-1 0,-2-2 0,-1-3 0,0-2 0,0-2 0,-2-2 0,-1-2 0,-1-3 0,1-2 0,-1-2 0,-1-2 0,0-3 0,-1-3-120,-11 1 0,-1-4 1,0-4-1,0-5 120,2-4 0,-1-5 0,1-3 0,1-5 0,2-3 0,1-5 0,1-4 0,1-2-14,2-5 1,2-3 0,1-4 0,3-2 13,2-2 0,1-2 0,4-5 0,2-6 0,9 3 0,2-7 0,2-4 0,2-2 0,2 1 0,2 2 0,1 0 0,3 1 0,3-1 0,2 0 0,1-5 0,2 7 0,0-3 0,2-2 0,2-2 0,1 2 0,2 1 0,4 3-180,2 1 0,4 3 0,1 1 0,3 1 0,0 0 0,2 0-225,1 0 0,1-1 1,2 1-1,1 1 0,1 0 1,1 1 391,5-9 1,3 1 0,0 2 0,2 0 0,1 2 0,-1 4-1,1 2 1,1 0 0,1 2 0,0 1 0,1 3 0,-1-1 0,1 1-1,-1 0 1,0 0 0</inkml:trace>
  <inkml:trace contextRef="#ctx0" brushRef="#br0" timeOffset="17921">20300 11845 19489,'-47'0'225,"0"0"0,-1 0 0,-15 0 0,2 0-225,9-1 0,5 0 0,11 0 0,4-1 1454,1-7-1454,63-9 0,24-2 0,-13 4 0,4 1 0,6-1-88,-2 0 0,4-1 0,5 0 0,1-1 0,0 1 88,-4 2 0,1 0 0,0 0 0,2 0 0,2 0 0,0 0 0,-8 3 0,1-1 0,1 0 0,1 1 0,1-1 0,0 1 0,1 0 0,1-1 0,-1 2 0,0-1 0,1 1 0,1 0 0,1-1 0,0 1 0,0 1 0,1-1 0,1 1 0,-3 1 0,1-1 0,1 1 0,0 1 0,0-1 0,1 1 0,0-1 0,0 2 0,1-1 0,0 0 0,-4 2 0,1-1 0,0 0 0,1 1 0,0 0 0,0 0 0,0 0 0,0 1 0,0 0 0,1 0 0,-1 1-93,2-1 1,0 1 0,1 0 0,0 1 0,-1-1 0,1 1 0,0 1-1,0-1 1,0 1 0,0 0 0,0 0-15,-1 1 1,1 0 0,0 0-1,0 1 1,0-1 0,0 1 0,-1 1-1,1-1 1,0 1 0,-1 0 0,0 0-189,-1 1 1,-1-1-1,1 1 1,-1 0 0,0 0-1,0 1 1,0 0 0,0 0-1,-1 0 1,0 1-1,0 0 295,3 1 0,-1 0 0,0 0 0,0 1 0,0 0 0,-1 0 0,0 1 0,0-1 0,-1 1 0,-1 0 0,3 1 0,-1 0 0,-1 1 0,0-1 0,0 1 0,-1 0 0,0 1 0,0-1 0,-1 1 0,4 2 0,-1 0 0,0 0 0,1 0 0,-1-1 0,0 1 0,1 0 0,-1 0 0</inkml:trace>
  <inkml:trace contextRef="#ctx0" brushRef="#br0" timeOffset="21153">10611 5020 23454,'-12'15'3148,"1"-6"-2339,5 2 1,-3-10-450,4 4-360,-1-5 0,18-7 0,9-4 0,19-11 0,3-4 0,-10 3 0,0-1 0,16-6 0,-19 10 0,-2 0 0,0 2 0,-7 2 0,-8 6 0,-3 5 0,-5 14 0,-1 14 0,-4 23 0,0 20-107,0-26 0,1 4 107,1 4 0,0 4 0,0-3-433,1 10 1,-1 0 432,1-8 0,1 3 0,-1-5 0,-1 0 0,0-4 0,1-2 0,0-2 0,-1-6 0,0-1 0,0 22 0,2-13 0,-4-13 0,4-7 0,-2-8-75,2-7-1364,0-4-2355,2-22 3794,-3 0 0,1-15 0,-4 6 0</inkml:trace>
  <inkml:trace contextRef="#ctx0" brushRef="#br0" timeOffset="21515">10566 5970 25972,'-59'0'2069,"4"-2"-1529,8-3-540,0-1 0,21 1 0,7 3 0,33 2 0,24 0 0,-6 3 0,4 1-654,7-3 0,6 0 654,4 1 0,6 0 0,-2 0 0,-11-1 0,-3-1 0,3-1 0,13 1 0,3 0 0,-5 0 0,1 0 0,-4 0 0,-6 0 0,0 0-194,3 0 0,-3 0 194,12 0 0,2 0 0,-38 0 0,-6 0 0,-6-2-1080,-15 2-817,-4-3 1897,-15-3 0,3-1 0,-1-5 0</inkml:trace>
  <inkml:trace contextRef="#ctx0" brushRef="#br0" timeOffset="23260">28153 3531 22914,'-4'-5'2339,"-4"2"-1890,4 1 91,-1 2 180,2 7-91,3 8-179,0 18-180,2 13-90,-2 15-135,2-26 0,0 1-471,-2 2 0,0 1 426,1 0 0,0 1 0,-1-2 0,0 0 0,0 29 0,0-9 0,0-3 0,-4-29 0,3-10 0,-2-38 0,3-17 0,3-7 0,2 8 0,0-2-771,3-21 0,3-1 771,2 16 0,2 2 0,1 1 0,3 0-277,8-6 0,1 3 277,-8 15 0,1 3 0,5-2 0,0 7 0,9 16 0,0 24 0,1 24 0,-18-11 0,-1 4-156,-1 4 0,-2 3 156,0 4 0,-3 2 0,-2-1 0,-2 0 0,-2-2 0,-2 1 0,0 4 0,-2-1 1065,-3-10 0,-2-5-1065,-6 2 0,6-74 0,3 6 0,3-4-44,7-17 1,4-1 43,2 9 0,3 2 0,3-2 0,3 0 0,0 5 0,1 1 0,-1 4 0,1 3 0,-2 5 0,0 3 0,29-11 0,-6 50 0,-6 14 0,-23 4 0,-5 6-580,-5-1 1,-2 0 579,-1 0 0,-2 0 0,0 2 0,0-1 0,0 28 0,-2-10 678,7-8-678,0-26 0,7-13 0,15-52 0,-10 2 0,0-7 0,4-13 0,0-2 484,-4 7 1,-3 1-485,-3 8 0,-3 4 0,0 0 0,-5 8 0,0 18 0,5 29 0,19 44 0,-5-8 0,-6-15 0,1-4 0,-1-9 0,-1-9 0,-3-4 0,-6-14 729,-2-6-729,-4-10 0,-8-6 0,0-1 0,-8 2 0,-1 0 0,-1 5-270,-4-2-989,5 13-540,-3 1-630,4 11 2429,0 4 0,-1 4 0,1 5 0</inkml:trace>
  <inkml:trace contextRef="#ctx0" brushRef="#br0" timeOffset="23894">29505 3597 24353,'17'-13'2429,"-5"1"-2070,-6 6 181,-4 2-180,-2 17-90,0 11-180,0 24 0,0 13-202,-2-25 1,0 0 111,0 1 0,0 0 0,0-3 0,-1-1 90,-4 23-90,6-13 0,-2-13 0,-1-14 0,3-16 0,-3-21 0,11-13 0,5-6 0,-4 4 0,2-2-374,8-18 0,2-2 374,-3 12 0,1 0 0,7-11 0,-1 2 0,-8 18 0,1 3 0,3-4 0,0 9 206,-2 19-206,10 52 0,-10 8 0,-6-9 0,-1 2-109,-3-7 1,-2-1 108,0-1 0,1-1 0,2 6 0,1-1 0,6 8 0,9-6 0,-2-35 0,7-20 0,3-13 0,5-16 0,-19 17 0,-1-2 0,0-1 0,-1-1 0,-2 0 0,-2 0 0,8-27 748,-11 12-748,-5 8 0,-10 15 0,-2 11 234,-5 18-234,-2 15 0,1 18 0,5 9 0,4 6 0,12-1 0,6-2 0,13-7 0,7-11 0,7-15 0,2-13 0,9-40 0,-35 5 0,-6-5 0,-7-14 0,-9-1 0,-3 6 0,-7 3-221,-11 1 0,-6 7 221,-17 2-539,-4 13-810,2 11-450,5 19-810,7 6 2609,9 16 0,9 6 0,5 4 0</inkml:trace>
  <inkml:trace contextRef="#ctx0" brushRef="#br0" timeOffset="24224">31556 2322 25509,'13'-48'607,"0"0"0,0 0 1,5-18-1,-1 5-472,-4 10 0,0 5 50,5-13-185,-7 45 0,-11 62 0,-6 5 0,-4 10-759,1-8 1,-2 4-1,-5 14 759,4-29 0,-3 7 0,-2 5 0,-2 4 0,-2 4 0,0 1 0,-1 2 0,-1-1 0,2 0 0,0-4 0,2-3 0,1-4-315,-2 9 0,1-4 0,1-4 0,1 0 0,-1 1 0,-2 3 0,-1 6 315,3-14 0,-1 5 0,-1 2 0,-1 3 0,-1 2 0,-1 0 0,1 1 0,-1-1 0,1-1 0,1-1 0,1-3 0,1-3 0,1-4-259,-4 14 0,1-3 1,2-3-1,0-3 0,1-1 1,1-3-1,0 0 259,-1 4 0,1-3 0,1-2 0,0 0 0,0 2-139,-2 5 1,-1 3 0,1 0-1,1-4 1,3-7 138,-4 17 0,3-9 0,3-11 0,2-5-270,0 10-1130,10-34-1118,14-42 2518,-1-7 0,2-6 0,7-17 0,1-6 0,-5 13 0,0 1 0,-1-1 0</inkml:trace>
  <inkml:trace contextRef="#ctx0" brushRef="#br0" timeOffset="24582">31528 3475 15262,'1'-34'1259,"0"-1"0,1-26 1992,-2 8-2711,0 12 1229,0 11-1589,0 9 949,2 11-769,2 15-180,0 17-180,4 22 0,-2 5 0,1 6 0,0-10 0,0 2 331,4 17 1,1 0-332,-1-17 0,1-3 0,1-2 0,2-2-100,1-3 0,1-3 100,18 20-1,5-21 1,3-18 0,2-22 0,-13-16 0,-2-7 0,-9 4 0,-2-3 0,5-12 0,-4-5 0,-10-4 0,-6 0 382,0 15 1,-2 0-383,0-9 0,-2 1 0,-5 0-263,0 7-1177,-7 13-538,0 11-810,-3 7 2788,-1 12 0,2 4 0,0 7 0</inkml:trace>
  <inkml:trace contextRef="#ctx0" brushRef="#br0" timeOffset="24934">32190 3496 23094,'16'-13'3148,"-2"2"-2608,-2 1 269,-2 5-179,-3 10-270,0 10-360,3 40 0,-2-5-110,-3-12 0,-1 0 110,0 16 0,-2-6 0,0-2 0,-2-28 0,6-33 0,2-16 0,3-7 0,0 0 0,2-1 0,4-8 0,2 2 0,2 7 0,0 4 0,8-6 0,6 5 220,-15 46-220,-1 16 0,-3 21 0,-4 13-185,-6-28 0,-2 1 185,0 0 0,-2 1 0,4 28-180,-3-7-3418,-2 1 3598,1-27 0,2-12 0,3-27 0</inkml:trace>
  <inkml:trace contextRef="#ctx0" brushRef="#br0" timeOffset="25107">32774 3404 23993,'15'-56'2339,"-3"9"-1799,-2 12-1,-2 19-179,0 14-180,2 17-90,2 18-90,-2 4 0,-2 4-45,-1-6 0,0 1-558,1 15 1,-1-1 62,-4-12 1,-1-2-271,0-1 1,-1-1 794,-3 8 1,-1-3 0,-4 11 0,-5 7 0</inkml:trace>
  <inkml:trace contextRef="#ctx0" brushRef="#br0" timeOffset="25277">32973 3231 25600,'-5'-56'629,"0"-1"1,1 5 0,0 0-540,-2 7 0,0 2-90,2 5 0,0 2 0,-3-27 445,4 14-445,3 11 153,0 13-962,0 7-733,0 10-527,0 4-483,-6 4 2552,-2 9 0,-10 7 0,-3 10 0</inkml:trace>
  <inkml:trace contextRef="#ctx0" brushRef="#br0" timeOffset="26517">10830 9350 19266,'-35'20'2878,"5"1"-708,3-3-1361,7-1 1,4 1 276,0-2-726,3 1-74,-1-2-286,4-6 916,0-2-916,6-10 0,2-6 0,10-12 0,11-14 0,12-3 0,6-2-598,-4 7 1,4 0 597,-2 3 0,4-1 0,-1 3 0,11 0 0,1 5 0,0 2 0,2 6 0,-3 7 0,-1 5 0,-5 6 0,-2 7-265,-3 10 1,-5 8 264,-6 7 0,-7 7 0,-3 12 0,-8 6-639,-6-15 1,-5 2 0,-2 1 638,-3 6 0,-3 1 0,-2 0-578,-3 2 0,-3 0 0,-2 0 578,-2-1 0,-2-1 0,-2 0 0,1-4 0,-1-1 0,-1-1-136,1-5 1,0-2-1,-1-1 136,-9 12 0,1-4 114,4-10 1,3-2-115,-1-4 0,13-13 0,33-30 0,27-22 0,-3 3 0,12-9 0,5-3 0,-2 4-102,-7 8 0,-2 2 0,2-1 0,4 0 102,-5 1 0,3 0 0,2-2 0,1 1 0,0 1 0,-2 3-59,3-1 1,-1 3 0,0 1 0,0 1 0,0 0 58,1 1 0,1 0 0,0 0 0,0 2 0,-1-1 0,-2 2 0,0-1 0,0 2 0,-1-1 0,-1 2 0,9-1 0,-1 1 0,-1 0 0,-1 1 0,-6 1 0,-1 0 0,-1 1 0,-2 1 0,9-2 0,-3 1 0,-2 1 33,13-2 1,-4 1-34,-13 1 0,-3 2 27,21 0-27,-21 4 0,-17 4 1597,-13 7-2496,-14 1 2626,-11 7-2626,-7 3-444,-28 11-636,17-10-7852,-15 2 9666,28-12 1,2-3 0,2 4 0</inkml:trace>
  <inkml:trace contextRef="#ctx0" brushRef="#br0" timeOffset="28275">29375 7947 21924,'-8'-40'2339,"0"-1"-1799,4 3-90,-3 2-181,6 8-89,-3 5-90,4 6 0,0 4 90,0 3-90,0 5 90,0 2 0,0 1 1259,0 1-1169,0-3 0,0 1-180,0-2-90,0 2 0,0 21 0,0 12 0,0 33 0,-2-25 0,0 3-413,0 5 0,0 3 413,-2 4 0,0 1 0,0-1 0,0 1 0,0-2 0,0 0 0,0-5 0,-1 1-263,-1 14 1,1-2 262,-1 4 0,1-16 0,3-18 0,6-34 0,6-15 0,10-27 0,12-8 181,-12 26 1,1 0-182,3 0 0,1 2 0,0 3 0,1 3 0,25-11 546,-2 16-546,-6 19 0,0 47 0,-21 4-380,-14-12 1,-6 3 379,-7-9 0,-6 0 0,-5-1 0,-2-1 0,-4 1 0,-2-3 0,-2-4 0,-3-2 0,1-1 0,-1-4 0,-28 9 0,6-13 0,7-11 408,7-12-408,10-5-630,9-10-449,10-11-271,10-7 344,8-8-1422,12-5 2428,7 0 0,8-2 0,2 2 0</inkml:trace>
  <inkml:trace contextRef="#ctx0" brushRef="#br0" timeOffset="28437">29619 8252 16790,'21'-38'2789,"-1"5"73,-8 7-2232,0 13 1096,5 29-1636,-1 12 0,8 30-270,-6 6 174,-9-30 0,-1 3-1613,-1 14 0,0-1 224,-4-13 1,0-2 1771,1 6 1,-2-5-1,-2-5 1,0-12-1</inkml:trace>
  <inkml:trace contextRef="#ctx0" brushRef="#br0" timeOffset="28573">29847 7810 22083,'-3'-58'360,"0"0"0,3 7 0,-1 1-315,-4 1 0,1 6-495,3-1 456,-3 19-2344,4 54 2338,0 20 0,2 17 0,-1-30 0,0 0 0</inkml:trace>
  <inkml:trace contextRef="#ctx0" brushRef="#br0" timeOffset="28821">30638 7551 25702,'7'-38'719,"-1"-1"1,-1 4 0,-2 1-270,1-22-180,-4 20-270,0 32 0,-6 40 0,2 2 0,0 6-505,-3 13 0,-2 8 505,1-12 0,-1 6 0,0 2 0,0-4-861,-1 6 0,0-2 0,0 3 861,0-4 0,-1 4 0,-1-1 0,2-4 0,-1-3 0,1-4 0,0 0 0,1-5 0,0-1 0,0-2-366,-2 17 1,0-3-310,2-8 1,2-3-136,3-8 1,-1-2-1530,-4 21 2339,9-21 0,0-18 0,4-12 0</inkml:trace>
  <inkml:trace contextRef="#ctx0" brushRef="#br0" timeOffset="29553">30951 8105 23544,'5'-33'1529,"-2"-2"-1259,-3 6-181,2 10-89,-2 8-89,2 11 1258,-2 0-989,2-2 90,0-1 89,2-2 1,0 0 90,0 0 0,1-1-450,-1-3 0,5 41 0,-2 0 0,-1 4 0,0 5-271,-2-4 0,0 0 271,0 3 0,0 1 0,0 0 0,0 0 0,1-1 0,0-1 0,0-3 0,1-1 0,6 24 0,-2-11 0,-3-12 0,-4-11 0,-15-19 0,-8-12 0,-16-15 542,-11-2-542,-4 3 0,12 11 0,-1 2 0,-15 4 0,-11 11-3392,36 17 3392,9 14-471,21-5 1,7 3 470,15 20-230,0-19 1,6-3 229,3-12 0,3-4-137,4-2 0,2-4 137,2-3 0,2-5 0,0-4 0,1-4 0,-2-4 0,0-4 0,-2-6 0,-1-4 0,-3-2 0,-1-7 0,-1-18 0,0-9 0,-4 2 0,-2 4 0,-3-2 623,0-2 1,-1-5-1,-5 7-623,-9 14 0,-4 5 0,6-22 1122,-5 17-1122,-1 62 0,0 13 0,-5 4 0,0 9-60,0 12 0,-1 8 0,0-6-930,-1-12 1,0 1 23,0 8 1,1 6 0,-2-12 965,-5-2 0,-2-9 0,-7-8 0</inkml:trace>
  <inkml:trace contextRef="#ctx0" brushRef="#br0" timeOffset="29703">31731 8171 27052,'0'-55'509,"0"0"1,0 3 0,0 2-510,0 6 0,0 2 0,0 5 0,0 3-270,0-22-989,0 15-540,0 16-1170,-4 17 2969,-8 20 0,-14 24 0,-9 13 0</inkml:trace>
  <inkml:trace contextRef="#ctx0" brushRef="#br0" timeOffset="31109">11695 14325 25612,'-4'-5'1889,"-2"-2"-1529,-3 6-90,0-1-90,4 2 0,-2 0-90,6-2-90,-3-6 0,28-29 0,0 3 0,14-3 0,6 0-322,-12 15 1,2 3 321,13-7 0,3 4 0,-12 11 0,-1 3 0,-1 1 0,-1 5-70,6 12 0,-4 7 70,7 13 0,-21-1 0,-7 4-332,-25 28 332,-1-27 0,-4 1 0,-5 1 0,-4 0 0,-2 0 0,-1-1-258,-1-4 0,0-1 258,3-3 0,-1-3 0,-15 14 0,9-10 577,22-19-577,52-22 0,-14 2 0,5-1-963,22-4 0,4 2 963,-3 4 0,0 4 0,4 6 0,-1 5-420,-1 5 0,-2 5 420,-5 7 0,-4 5 0,-5 6 0,-5 5 0,-7 6 0,-7 3 0,-6 5 0,-7 2 0,-8 4 0,-8 3 0,-8 1 0,-7 0 0,4-19 0,-4 0 0,-5 1 0,-5 1 0,-6 2 0,-3 0 0,2-4-510,-3 3 1,-1-3-1,-3 1-30,3-3 0,-3 2 1,-2-2-1,0-2 540,0-6 0,-1-1 0,0-2 0,3-2 0,-1 1 0,2-3 0,-2 1 0,-10 4 0,-1 1 0,1-1 0</inkml:trace>
  <inkml:trace contextRef="#ctx0" brushRef="#br0" timeOffset="31846">29538 12094 22464,'0'-39'1169,"0"-1"1,0 2-1,0 0-629,0 3 0,0 1 539,0-27-629,0 13-450,0 7 0,0 13 0,-4 12 0,3 58 0,1 27 0,-1-14 0,-1 6-704,1-8 1,1 8 0,1 1 0,-1-2 703,0-8 0,0 0 0,0-1 0,0 1 0,0 1 0,0 1 0,0-1 0,0 1 0,-1-2 0,0 0 0,0-1 0,0 0 0,1 14 0,0-1 0,-1-2 0,0-6 0,0-1 0,0 0 0,1 4 0,0 0 0,1-4-45,1 0 0,1-3-765,-2 3 1,2-7-1259,3-20-541,-4-23 2609,0-30 0,-2-28 0,0 18 0,0-1 0</inkml:trace>
  <inkml:trace contextRef="#ctx0" brushRef="#br0" timeOffset="32093">29079 11952 23364,'-35'-41'779,"0"0"1,3 3-1,3 2-689,7 6 0,5 2 90,1-15 0,30 10 0,30 8-135,-7 16 0,4 2-669,11 0 0,3 2 624,-11 2 0,1 0 0,1 1 30,3 0 0,1 1 0,4-1-53,-1 1 1,5 1-1,-1-1 1,-3 0-314,1 0 0,-2-1 0,1 1 276,10 1 0,2 0 0,-8-1-30,-7 0 1,-6 0-199,-10 1 0,-1 0-251,14 0-181,-22 5-269,-17 5-450,-22 10-990,-15 13 2429,-17 15 0,19-16 0,-1 2 0,-3 5 0,1-1 0</inkml:trace>
  <inkml:trace contextRef="#ctx0" brushRef="#br0" timeOffset="32658">29867 13040 24083,'6'36'2429,"-2"-1"-1440,-2-5-89,0 5-720,0 4-180,-1-5 0,0 4 0,0 1 0,0 0 0,-1 0 0,0-1 0,0 23 0,0-34 0,-3-13 0,2-10 0,-3-23 0,9-19 0,4-13 0,5-10 0,5 14 0,4-5 0,3 0 0,-3 4 0,-3 0 0,-1 4 0,3-1-132,11-14 0,4 1 1,-3 22 131,9 39 0,-4 28 0,-7 25 0,-18-22 0,-3 4 0,-3 15 0,-2 0 0,-1-15 0,-2-1 0,-2 8 0,0-3 0,-1-4 0,5-31 0,5-24 0,11-36 0,-7 17 0,2-2-522,11-19 0,3 0 522,-7 15 0,0 1 0,6-8 0,1 6 208,4 7-208,-4 25 0,0 24 0,1 26 0,-8 3 0,-1 6 0,-3 1 0,-2 0-644,1 1 1,-2-1 643,-6-10 0,-3-5 0,-3-3 0,-9-23 0,-6-21-270,-9-23-629,-3-22 645,12 22 0,1-2-196,0-5 0,1-1-45,1-2 1,1 0-226,0 2 1,0 1-496,1 4 1,0 2 1214,-10-20 0,-4 22 0,-5 13 0</inkml:trace>
  <inkml:trace contextRef="#ctx0" brushRef="#br0" timeOffset="32926">30797 12938 17601,'-12'-43'224,"0"0"1,0 0 0,-1-2 0,1 2 975,-1-6 0,1 4-1200,4 9 1155,4 9-1784,4 12 515,0 7-1325,0 3 2274,0 21 1,-5 2 0,-2 15 0</inkml:trace>
  <inkml:trace contextRef="#ctx0" brushRef="#br0" timeOffset="35094">6554 1625 22194,'0'-26'1979,"0"6"-1619,-5 10 90,-4 12 89,-9 20 1,-6 28-270,8-9 0,1 5-1786,-3 14 0,-1 7 1635,6-13 1,0 3 0,1 2-98,1-9 1,0 2 0,1 1-1,-1 1-567,0 5 1,1 2-1,-1 1 1,0 0 562,2-8 0,0 0 0,0 1 0,0 1 0,1 0-322,-1 2 1,0-1 0,0 1-1,0 3 1,0 4 303,1-8 0,0 4 0,-1 2 0,1 1 0,-1 2 0,1-1 0,0-2 0,0-2-133,0-2 1,0-1 0,1-2 0,0 0 0,0 1 0,-1 1 0,1 3 152,-1-3 0,1 3 0,-1 2 0,0 1 0,0 0 0,0-1 0,1 0 0,-1-2 0,1-3-8,0 2 1,0-4 0,1-1 0,0-1 0,-1 2 0,1 3 0,-2 5 7,2-11 1,0 3 0,-1 2 0,1 2 0,-1 2-1,0 1 1,-1 1 0,1 1 0,0-1 0,0 0-1,-1 0 1,1-2 0,1-1-13,-2 5 0,0-1 0,1 0 0,0 0 1,-1-1-1,1 0 0,0 0 0,-1 1 1,0 1-1,1 0 0,-1 2-8,1-8 0,0 1 0,0 1 0,-1 1 0,1 0 0,0 1 0,-1 0 0,1 0 0,-1-1 0,1 0 0,-1-1 0,1-1 0,0-1 0,0-1 0,-1 11 0,-1-1 0,1-1 0,0 0 0,0-2 0,0 0 0,0-2 0,0 0 0,0-2 0,0-1 0,0 1 0,0-1 0,0-2 0,0 0 0,0-2 0,0 1 0,0 0 0,0 1 0,-1 2 0,1 0 0,0 0 0,-1 0 0,1 1 0,0-1 0,-1 1 0,0 0 0,1 0 0,-1 0 0,0 0 0,-1 1 0,1-1 0,0 0 0,0 1 0,-1-1 0,1 1 0,-1-1 0,1 1 0,-1 0 0,1-1 0,-1 1 0,0-1 0,0 1 11,0-1 0,0 1 0,0-1 1,-1 0-1,1 1 0,-1-1 1,1 0-1,-1 0 11,1 0 1,-1-1-1,0 1 1,1-1-1,-1 0 1,0 0-1,0 1 1,0-1-23,0-1 0,0 1 0,0-1 0,0 1 0,0-1 0,-1 0 0,1 0 0,0 1 0,0-2 0,0 0 0,0 0 0,0 1 0,0-1 0,0 0 0,1-1 0,-1 1 0,0-1 0,0 0 0,0 0 0,0 0 0,0 0 0,0-1 0,0 1 0,1 0 0,-3 7 0,1 0 0,0 1 0,0-1 0,0 0 0,-1 0 0,1 0 0,0 1 0,0-1 0,0 0 0,0 1 0,-1-1 0,1 0 0,0 0 0,0 0 0,0 1 0,0-1 0,-1 0 0,1 0 0,0 0 0,0 0 0,-1 0 0,1 0 0,-1 0 0,1-1 0,0 1 0,-1 0 0,1-1 0,-1-1 0,1 0 0,0 1 0,0-2 0,0 1 0,-1 0 0,1-1 0,0-2 0,0 0 0,-1-1 0,1 1 0,0-1 0,0-1 0,0 1 0,-2 6 0,0 0 0,1 0 0,-1-1 0,1 0 0,-1-1 0,2-3 0,-1-1 0,0-1 0,1 1 0,-1-2 0,1 1 0,-2 6 0,0 0 0,0 0 0,0-1 0,1-1 40,1-3 1,0-2 0,0 1-1,0-1 1,1-1-41,-2 9 0,0 0 0,0-1 0,1-1 28,2-4 1,0-1 0,0-1 0,2 0-29,0-6 0,0 0 0,2-1 0,-1-1 0,0 10 0,0-1 0,1-2 0,3-8 0,0-1 0,1 0 0,-2 0 0,1 0 0,1-5 586,1 1 0,1-3-586,-4 5 0,-1-8 1753,0-20-1843,-7-16-899,2-36-496,0-12 1,0-7 748,3 4 0,0-2 736,1 2 0,-1-5 0,1 2 0,1 7 0,2 0 0,-1 0 0,0-3 0,0 0 0,0-1 0</inkml:trace>
  <inkml:trace contextRef="#ctx0" brushRef="#br0" timeOffset="35581">2944 15870 24983,'-41'0'1079,"4"0"-89,4 16-361,16 17-314,10-1 0,5 7-726,8 14 0,6 9 0,2 4 411,-2-16 0,2 2 0,2 1 0,-1 2 0,1-2-532,0 2 1,0 1-1,0 0 1,1-1-1,1 1 532,3 3 0,1 1 0,1 0 0,1-3 0,-1-3 0,1-3 0,-1-3 0,2-2 0,0 0-111,0-3 1,1-2-1,1 0 1,5 2 110,7 3 0,5 4 0,3-1 0,-1-2 0,-5-4 0,5 4 0,-3-5 0,3 2 0,-8-9 0,2 2 0,2 1 0,-1-1 0,0-4 0,14 9 0,-1-4 0,-5-7 0,-9-11 0,0-4 0,3 6 0,3 0 0,-5-22 0,-17-28 0,-5-23 0,-4-15 0,-3-9 0,-2-2 0,-1 6 0,1 11-348,0 3 0,-3 7 1,0-1-1,1-9 348,0 4 0,1-9 0,2-5 0,-1-3 0,0 1 0,-3 2 0,-2 7 0,-4 8 0,-6-17 0,-5 10 0,-5-1 162,-2 3 1,-2-3 0,-3 1 0,0 5-163,-1 1 0,-1 5 0,-3-1 34,2 7 1,-1-2-1,-3 3 1,-5 8-35,-15 6 0,-6 9 0,-2 9-420,-6 7 0,-2 9 1,-3 5-966,5 2 1,-2 4 0,0 3-1,3 3 1385,10-1 0,2 2 0,2 2 0,1 0 0,-12 10 0,2 2 0,6-2 0,0 1 0,1 0 0</inkml:trace>
  <inkml:trace contextRef="#ctx0" brushRef="#br0" timeOffset="36787">1860 8019 22014,'0'-51'2609,"0"0"-2249,-6-7 134,1 16 1,-2 0-45,-5-21-180,7 25 0,-1 1 269,-3-6-89,4 12-90,-7 8-90,-6 45-270,-1 31-1361,4 2 1,0 8 1360,5-12 0,1 2 0,-1 2 0,0 8 0,-1 2 0,2 1-623,2-13 0,0 0 1,1 1-1,1 0 623,0 1 0,1 1 0,1-1 0,0 1 0,2-2 0,1 1 0,1-1 0,1-1-227,2-1 1,0 0 0,3-1 0,0-2 226,6 13 0,1-1 0,4-3 0,2-6 0,2-2 0,3-4 0,2-6 0,2-2 0,3-4-683,17 6 0,4-9 683,0-10 0,2-9 0,-1-10 0,0-7 331,-6-7 1,-2-5-332,-5-5 0,-5-5 762,-8 1 0,-6-4-762,-5-1 0,-9-1 0,-22-9 0,-11 2 0,2 11 0,-5 4 0,-20-6 0,-5 8 142,6 12 1,0 7-143,-1 3 0,-2 3-1260,-11 6 1,1 1 269,19-4 1,3 0-405,-5 5 0,7-4 1394,16-14 0,25-8 0,15-9 0</inkml:trace>
  <inkml:trace contextRef="#ctx0" brushRef="#br0" timeOffset="37119">2639 8135 26242,'-28'-10'1619,"1"0"-1169,5 2-180,9-1-270,6 1 0,36-16 0,11-8-555,-3 7 1,4-3 554,3-2 0,2-1 0,4-3 0,2-1 0,0-1 0,0 1 0,-2 1 0,-2 1 0,-4 3 0,-1 1 0,2-1 0,-2 1 0,12-5 265,-1 1-265,-32 20 0,-8 8 0,-4 0-180,-6 17-1529,-5 2 304,-4 13 1405,-10 20 0,3-12 0,-6 13 0</inkml:trace>
  <inkml:trace contextRef="#ctx0" brushRef="#br0" timeOffset="37734">3610 6164 25972,'-29'-11'1799,"5"3"-1169,6 6-450,9 11-180,7 16 0,16 26-540,-3-10 0,3 4 540,4 12 0,2 5 0,-3-12 0,0 2 0,0 2 0,1 4 0,1 1 0,1 5-432,-3-11 0,2 4 1,0 1-1,0 0 1,-1-4 431,0 0 0,0-3 0,-1 0 0,1 1 0,-1-1 0,1 1 0,0 1 0,-1-1 0,1-4-930,6 16 1,-1-4-1,-1-5-352,0 2 1,1-4-69,2 5 1,2-13 1342,1-29 1,1-39 0,-1-25 0</inkml:trace>
  <inkml:trace contextRef="#ctx0" brushRef="#br0" timeOffset="37940">4414 5843 16611,'-2'-59'475,"0"-1"1,1 0-1,-1 0 1,-1-5-1,0-3 1,-1 3-1,-1 7 423,1 10 0,-2 4 0,1 3-898,-3-11 0,2 23 0,2 87 0,6-17 0,1 5 0,1 2-313,1 9 0,1 2 1,0 2 312,0-10 0,1 1 0,1 1 0,0 0 0,0 2 0,1 0 0,1 1 0,-1 0-10,1 0 0,0 1 0,0 0 1,1-1 9,0-1 0,1 0 0,0-1 0,0-1-158,-1-2 1,1 0-1,0-1 1,0-1-383,3 11 0,1-1 1,0-2 183,-2-7 1,1-2 0,0-1-1040,5 13 1,-1-4 1121,-4-12 1,-1-4-1,2 19 1,-9-18-1</inkml:trace>
  <inkml:trace contextRef="#ctx0" brushRef="#br0" timeOffset="38365">4105 6865 22212,'-49'-17'749,"0"1"1,5 0 0,2 1-660,6 3 0,4-1 642,-12-12-552,49-23-90,33 0-1846,5 10 1,7 0 1755,-13 12 0,1 2 0,2 0 0,3-3 0,1-1 0,0 1-26,1-1 1,0-1 0,-1 2 25,-2 0 0,0 2 0,-1 0 45,14-8 0,-1 2 0,-7 5 0,-3 2 0,-7 5 0,0 2 149,1 3 0,-2 3-194,13-2 0,4 4 0,-23 6 45,1-13 0,0-5-45,8-10-642,-6 1 1,-3-4 641,-5-24 44,-16 25 1,-3-3 812,-6-4 0,-4-1-632,-5-3 0,-4 1 45,-7-2 0,-3 1-46,-5 4 1,-3 2-225,-3 5 0,-2 5 0,0 8 0,-3 9 0,-12 19 0,1 12 0,15 2 0,3 7 0,-7 20 0,7 7 0,17-3 0,10 4 0,8 1 0,6 5 0,2-3-461,-1-13 0,2-4 0,3 2 461,6 12 0,5 2 0,5-6 0,7-11 0,5-4 0,-1-4-166,7 2 0,1-5 166,-8-6 0,3-2 0,-1-6-675,10-9 0,-4-8-269,-14-2 0,-2-4 293,7-7 0,-6-7 651,-5-29 0,-12-14 0,-13 27 0,0 0 0</inkml:trace>
  <inkml:trace contextRef="#ctx0" brushRef="#br0" timeOffset="38594">5275 5178 24893,'-19'-36'2428,"3"5"-2068,8 8 540,11 22-900,21 14 0,20 21 0,8 7 0,-6-7 0,4 1-430,-2 0 0,4 2 0,-1-3 430,-11-7 0,-2-1 0,2 0-240,10 7 0,2 1 1,-4-2-391,2 3 1,-2-2-136,9 6 0,-6-3-1033,-8 2-811,-19-12 2609,-18-11 0,-18-17 0,-10-9 0</inkml:trace>
  <inkml:trace contextRef="#ctx0" brushRef="#br0" timeOffset="38785">5835 4929 24083,'-13'-43'929,"0"0"1,0 6 0,1 3-391,-8-14 271,4 30-450,2 32-360,2 42-1011,5-8 0,1 6 1011,2-11 0,-1 3 0,0 5 0,-1 8 0,-1 4 0,0 5 0,2 4-142,3-17 0,1 4 0,1 3 0,1 1 0,-1-2 0,1-2 1,-1-4-1,0 14 0,0-6 0,0-1 0,3 2 0,4-3 1,-1-1-1,1 1 0,0 0 0,-1-1 0</inkml:trace>
  <inkml:trace contextRef="#ctx0" brushRef="#br0" timeOffset="39136">6278 4583 22782,'-22'-51'1439,"1"0"0,-1 0 0,-7 7-1394,-11 28 0,1 18 15,22 41 0,13 28 0,3 1-83,-2-20 1,2 2 0,2 0-1,0 0 49,-4 5 1,-2 2 0,7-6 0,14-15-567,31-16 0,16-17 1,-11-13 764,-25-10 0,-2-12-1064,9-10 1,8-11 0,-4-4 0,-15 3 1108,-21 5 0,-12 1 0,-1 1 0,-4-18 0,-3 2-65,-2 8 1,-1 3-206,1 8 0,-1 3 0,-18-13 93,9 24-93,13 31 0,17 23 0,9 11 0,2-3 0,4 2-357,10 20 0,4 1 357,3-10 0,4-3 0,4-1 0,3-1 0,3-2 0,2-3 0,0-2 0,2-3-270,-2-3 0,-1-3-764,-3-2 0,-2-2-406,-4-4 1,-1-1 2000,-6-3 0,-1 0 0,17 10 0,-7-4 1</inkml:trace>
  <inkml:trace contextRef="#ctx0" brushRef="#br0" timeOffset="40661">2773 11337 22644,'-13'-33'2609,"-2"0"-1800,-1 0 91,1 2-1,1 6-359,4 4-360,4 6-180,-2 7 0,11 20 0,5 21 0,12 24 0,5 8-1165,-4-6 0,1 2 1165,0-1 0,1 5 0,0-2 0,-5-9 0,-1-1 0,0 1 0,1 0 0,-1 1 0,-1-1 0,1 1 0,-1-1 0,0 0-236,-1-5 0,0-1 0,0 1-154,2 5 0,0 1 0,0-3-509,1 0 0,0-3-361,1 3 1,1-8-8572,0-21 8990,-2-37 1,-4-44 0,-7 15 0,0 1 0</inkml:trace>
  <inkml:trace contextRef="#ctx0" brushRef="#br0" timeOffset="40909">3269 11281 26062,'-2'-53'659,"0"0"1,0 9 0,-2 4-210,-8-4-360,1 44-90,3 42 0,6-6 0,4 4-558,3 9 1,3 2 557,4 4 0,3 0-435,6 0 0,4-2 435,3-4 0,4-4 0,2-6 0,3-6-213,1-7 0,1-6 213,-1-8 0,0-7 0,-1-7 0,-2-11 0,-1-23 0,-8-10 0,-10 5 0,-6-3 0,-6 0 0,-4-3 0,-4 2-486,-13-12 0,-7 3 486,-5 0 0,-4 1 0,-1 5 0,-3 2-501,5 13 1,-3 1 0,3 3-400,-3-1 1,2 4 152,-5-3 1,4 5 746,11 11 0,20 6 0,12 7 0</inkml:trace>
  <inkml:trace contextRef="#ctx0" brushRef="#br0" timeOffset="41060">3841 10880 24893,'19'-25'1709,"1"-8"-1529,4-15-90,-8 18 0,2-1-701,5-7 0,3-1 476,4-3 0,3 0-738,3-1 0,1-1 243,2 0 1,0 0-406,1 1 1,-1 1 1034,-2 0 0,0-1 0,-3 1 0,-1-1 0,-2 0 0,0 0 0</inkml:trace>
  <inkml:trace contextRef="#ctx0" brushRef="#br0" timeOffset="41733">4991 8125 25522,'0'-61'2429,"0"7"-2159,-4 13 0,3 14-180,-2 14-90,17 65 0,-6-19 0,2 5-640,2 6 1,1 6 0,0 1 639,0-1 0,1 2 0,0 0-353,1 4 0,1 2 1,0 1 352,0 1 0,0 0 0,1 1-802,-2-2 0,1 0 0,0-1 802,-1-2 0,1-1 0,-1-1 0,-1-4 0,0-2 0,-1-1-183,6 16 1,-1-4 182,-3-10 0,0-3 281,-4-10 0,0-2-281,7 14 1045,-9-31-1045,-32-48 0,-6-14 0,2 8 0,-8 0 15,-1 12 0,-5 2 0,1 6-15,2 6 0,-2 5 0,-22-1 0,4 13 0,27 20 0,6 7 0,2 4 0,4 3 0,3 4 0,5 1 0,5 1 0,6 0 0,5-1 0,6-3 0,5-2 0,7-4 0,5-5 0,5-5 0,5-7 0,5-7 0,3-4 0,4-9 0,2-12 0,3-8 0,-2-2-272,-11 3 1,-3-1-1,1-3 272,14-10 0,1-5 0,-6-1 0,-14 6 0,-5-2 0,-1 0 0,0-2 0,-2-1 0,-2-1-359,-1-2 1,-2 0 0,-3-1 358,-1-1 0,-1 0 0,-3-1 0,-1 0 0,-1 0 0,-3 0 796,3-19 0,-3 0-796,-2 6 0,-4 0 0,-7-8 0,-3 3 0,1 20 0,-4 2 74,-13-10 1,-4 8-75,-14 15 1166,-16 19-1166,14 35 0,4 25 570,21-19 1,3 4-571,3 5 0,2 3 0,2 0 0,4 4 0,5 17 0,5 0 0,0-19 0,4-1 0,4 12 0,6-5 202,-2-22 0,4-6-202,3-1 0,3-3 0,2-4 0,1-4 0,3-2 0,1-4 0,-1-3 0,2-4-1395,13-10 1,0-4 270,-13 1 0,-2-3-3792,11-9 1,-2-3 4308,-15 2 1,-4-2-1,1-3 1,-1-2 0,-1-2-1,1 0 1</inkml:trace>
  <inkml:trace contextRef="#ctx0" brushRef="#br0" timeOffset="42158">6587 7998 22734,'-17'0'1349,"3"0"-1169,5 0-90,4 0 90,5 0 540,0 0-630,3 0-1,4-22 1,1-2 0,-2-10 0,-2-2 180,1-13 0,-2-17 90,-10 30 90,-7 12 89,-15 24 181,-11 27-966,14 2 0,1 6 246,-4 10 0,0 5-1047,9-11 1,0 2-1,1 1 1047,1 3 0,1 0 0,1 1 0,1-1 0,1 1 0,2 0-241,3-1 0,2-1 1,3 0 240,-1 15 0,6-1-931,6-6 1,6-2 930,4-8 0,6-3 0,6-7 0,6-5 30,4-9 1,3-5-31,5-6 0,2-7 0,1-9 0,0-5 494,1-5 0,-2-6-1034,-1-3 1,-3-5-46,-2-5 0,-4-3-135,-3-2 1,-3-3-181,-5-2 1,-3-1-315,-5 1 0,-4-1 1214,-3 4 0,-4 1 0,-3 7 0,-2 2 0,0-27 0</inkml:trace>
  <inkml:trace contextRef="#ctx0" brushRef="#br0" timeOffset="42651">6960 7083 23184,'-8'-10'3238,"3"0"-2698,-2 4 179,6 2 181,-2 15-900,6 15 0,5 27 0,1-12 0,1 6 0,0 0-844,4 12 1,0 1 843,-1-4 0,1 4 0,0-4 0,2 6 0,1-2-406,-3-10 1,2 1 0,-1-3 405,1 3 0,0-1-713,3 7 1,-1-5-1267,0-4-720,-4-17 2699,-7-21 0,-2-18 0,-5-13 0</inkml:trace>
  <inkml:trace contextRef="#ctx0" brushRef="#br0" timeOffset="42821">6842 6809 18699,'-34'-56'809,"-1"-1"1,2 7 0,-4-2-1,4 5-809,3 5 0,0 2 0,-10-13 0,5 7 1986,15 19-1986,8 6 1161,6 8-2330,2 6 367,4 5-1357,4 13 2724,2 5 0,3 17 0,1 3 0</inkml:trace>
  <inkml:trace contextRef="#ctx0" brushRef="#br0" timeOffset="45073">4162 13090 23184,'0'-41'959,"0"1"1,-2 2-1,-1 2-239,-8-28-91,-7 16 1,-10 12-90,-36 41-540,19 35 0,1 16-1335,13-20 0,1 2 1,3 7 1334,7 4 0,1 9 0,2 3 0,3 0 0,2-5 0,4-4 0,3-3 0,2 0 0,1 3 0,1 1 0,0 2 0,3 1 0,2 0 0,4-1-128,4-2 1,5 0 0,2-1 0,2-1-1,2-1 128,2-1 0,2-1 0,2-1 0,0 0 0,0 0 0,-1-1 0,0 1 0,0-1 0,1-2 0,1-2 0,5 3 0,1-2 0,0-2 0,-5-4 0,8 10 0,-7-3 157,-5-5 0,-5 0-157,-7-5 0,-5-1 0,-12 25 0,-21-17 0,-18-18 0,-10-25 0,-1-26 0,26 2 0,4-6 631,1-8 0,5-4-631,3-10 0,5-4 0,3 14 0,2-1 0,2-6 0,4-9 0,4-7 0,1-2 0,-1 3-322,-1 10 0,-1 2 1,1-1-1,0-2 322,2-2 0,0-4 0,1-1 0,0 1 0,-1 4 0,-1 2 0,-1 3 0,0 1 0,-1 0-518,2-14 1,-1 0 0,-1 2 517,0 8 0,-2 1 0,-2 1-102,-4-1 1,-1 0 0,-2 7 101,-2 3 0,-4 6 0,-8 0 0,-4 13 0,-25 39-225,20 5 0,0 5-315,-3 9 0,2 4-135,0 5 1,2 2-181,0 3 1,3 2-405,4 0 0,3 0 1259,6-3 0,4-1 0,2-5 0,4-2 0,7 29 0</inkml:trace>
  <inkml:trace contextRef="#ctx0" brushRef="#br0" timeOffset="45276">4601 13512 24893,'8'6'3418,"4"-6"-3328,0-13 0,15-14-90,20-19-694,-12 16 1,3-2 513,7-4 0,2-2-632,5 1 1,1 0 361,-3 1 1,0 1-136,-5 4 0,-1 1-422,-6 4 1,-3 1-119,-4 4 1,-3 1 1124,15-12 0,-11 8 0,-8 5 0</inkml:trace>
  <inkml:trace contextRef="#ctx0" brushRef="#br0" timeOffset="45619">5876 12033 25972,'-7'-41'1889,"-6"10"-1529,-11 30 0,-7 29-360,13 2 0,1 6-1025,0 12 1,1 4 1024,1 10 0,2 3-1011,6-17 1,3 1 0,0 0 1010,1 1 0,0 1 0,4-1 0,2-1 0,2-1 0,2 0 388,5 17 1,5-3-389,5-7 0,6-5-221,2-9 1,4-6 220,2-9 0,3-6 0,1-9 0,2-7 0,-1-9 0,-1-7 0,1-8 0,-2-7 0,-3-7 0,-3-6 0,-3-5 0,-7-6 0,-11-1 0,-5-5 0,-4 1 0,-3-7 0,-7 0 0,-3 9 0,-3-2 0,-5 7 0,-10 2 0,-7 8-300,-2 13 0,-6 3 0,2 4-375,-8-2 1,-1 7-271,-16 3 1,1 8-360,22 7 0,4 3 1304,4 3 0,1 1 0,-17 9 0,10 0 0</inkml:trace>
  <inkml:trace contextRef="#ctx0" brushRef="#br0" timeOffset="46229">6538 11977 26782,'0'-7'359,"5"-3"-269,11-9 90,-2-1 90,6-12 0,-12 1 0,-4-2 90,-8 0-360,-8 7 0,-9 10 0,-9 16 0,-4 20 0,-5 23-311,19-12 0,3 5 311,0 8 0,3 3 0,3 5 0,5 3 0,5-2 0,3 4 0,3-4 0,3 6 0,5 0 0,7-4 0,5 2 0,2-9 0,2-13 0,5-7 0,13 4 0,3-9 0,-10-18 0,-1-8 0,3-5 0,0-6-135,1-6 0,-1-4 0,1-8 0,-2-4-472,-1-6 1,-1-8 583,-14 10 1,0-6 0,-2-2-1,-1 2-603,0-6 1,-2 1 0,-1-4 670,-1 1 0,-1-3 0,-1-1 0,-3 3 75,-3-4 0,-4 2 0,0 0-1,-2-1 1,0 0 0,-2 0-120,-2 4 0,0 0 0,-2 1-248,-1 4 1,0 1 0,-1 1 247,-5-15 0,-1 4 0,-1 8 0,-2 3 0,-1 8 0,-1 3 392,-14-18-392,-12 16 700,14 38-700,6 30 0,5 13 0,8-1 0,4 7 128,3-1 0,1 7 1,2 2-1,1-5-128,2-1 0,1-3 0,1 1-215,3 16 1,2 3 0,0-4 214,0-18 0,0-2 0,1-2 0,7 19 0,1-2-1163,-1-5 1,1-2 667,-1-5 1,2-2-1620,5 5 0,-1-4 1976,-7-14 1,1-2 0,2 2 0,0-4 0,4 0 0</inkml:trace>
  <inkml:trace contextRef="#ctx0" brushRef="#br0" timeOffset="46688">7196 11759 25522,'-31'-21'569,"0"1"1,2 0 0,1 2-300,-18-13-90,11 6-180,16 2 90,16 1-360,49-15 30,-10 17 0,7-1 1,0 2 194,8-6 0,1 1-230,-5 3 1,2 1-1,-7 3 365,17-6 90,-14 3 0,-11 9 90,-11 4-90,-8 5-90,-8 8 90,-9 12 0,-5 18-90,-5 17-90,5-18 0,2 1 222,1 6 1,1 0-223,-1 3 0,3 0-412,2 1 0,3 0 457,0-5 0,2 0-45,3-6 0,3-2-90,16 21 90,5-21 0,4-16 0,-1-21 90,-1-19 90,-5-21-135,-13 5 0,-6-8-45,-8 4 0,-4-3 0,0 1 0,3-8 0,-3 2-806,-8-11 1,-4 7 805,-1 15 351,2 5-351,5 27 708,9 12-708,11 23 0,6 7 0,19 18-313,-5-13 0,4-2 268,-2-11 0,1-3-720,5-1 1,2-1-226,1-4 1,1-1-316,1-1 1,0-2 1304,-2-5 0,0-3 0,-3 1 0,1-3 0,-3-3 0,1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55:45.682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7516 5315 20305,'-3'-41'3868,"2"1"-3238,-3-3 89,4 1 900,0-16-179,-3 11-1440,-2 3 0,-5 23 0,-4 23 0,-10 20 0,-10 28-602,10-10 0,-1 5 602,-3 11 0,0 5 0,9-16 0,0 1 0,2 1-998,0 3 0,2 0 1,2 1 997,2-2 0,3 0 0,2 1 0,2-3 0,2 0 0,3-1-119,4 17 0,11-2 119,8-16 0,7-2 0,2-6 0,12 0 0,5-8-224,-4-7 0,6-4 0,1-12 224,-5-13 0,2-9 0,0-5 0,-4-1-415,4-1 1,-4-3 0,1-5 414,-3 0 0,3-4 0,-3-2 0,-6-1 0,-5-6 0,-6-1 0,-4-1 0,-2-2 0,-4-1 0,-4 0 0,-3 0 0,-5-1 0,-3 1-116,-5 1 0,-4 1 0,-4 2 116,-3 2 0,-5 1 0,-3 2 0,-3 3 0,-3 2 0,-3 3 0,-18-11 0,-4 7 0,-2 5 0,-2 6 34,3 8 0,0 6-259,2 5 0,2 5-630,5 5 1,3 5-181,4 4 1,4 4-315,7 4-1,3 4 1350,-2 29 0,24 9 0,16 1 0</inkml:trace>
  <inkml:trace contextRef="#ctx0" brushRef="#br0" timeOffset="246">9457 4771 22827,'11'-51'2159,"-3"5"-555,-6 10-1604,-2 13 616,0 20-616,0 28 0,-4 33-325,1-13 0,0 7 325,0-6 0,-1 6 0,1 3 0,-1-4-391,0 8 0,-1-3 0,1 4 391,0-1 0,0 4 0,0-1 0,0-3 0,0 1 0,1-3 0,0-1 0,0 0 0,1-1 0,0-1 0,1-2 0,0-1 0,0 0-630,0-4 0,1-1 1,1 0-721,0 16 1,1-2 1297,1-8 1,2-2 0,3-5 0,2-2-1,2-5 1,-1 0 0</inkml:trace>
  <inkml:trace contextRef="#ctx0" brushRef="#br0" timeOffset="667">11358 4847 25882,'29'-34'900,"-5"9"-900,-13 13 359,-6 7 91,-5 10-90,-5-4-90,-2 3 0,-4-4-180,1 0-90,6 0 0,-3-7 0,6-6 0,-3-30 0,11 9 0,4-1 0,-1 0 0,5 1-486,24-11 0,10 7 486,-12 20 0,3 7 0,19 0 0,1 11 0,-14 14 0,-4 9 0,0 9 0,-4 8 0,-6 10 0,-7 7 0,-11-14 0,-4 2 0,-3 2 0,-5 5 0,-4 2 0,-4 0-1024,-3 4 1,-3 1 0,-4 0 1023,-4 3 0,-3-1 0,-2 0 0,-2 0 0,-2-1 0,-1 0-685,0-4 1,-2 0 0,1-2 684,1-5 0,-1 0 0,1-2-62,3-7 0,0-2 0,0 1 62,1-1 0,1 0 0,2-3 0,2-3 0,6-2 0,2 27 0,50-45 0,-1-11 0,6-4 0,15-2 0,4-3-181,-10 1 1,2-1-1,2 0 181,8-2 0,3 0 0,0-1 0,-12 3 0,0 0 0,0 0 0,1-1-450,0 1 0,-1-1 1,2 0-1,1 0-594,-2-1 1,3 0 0,0 0-1,-1 0 1,-4 0 1133,12-2 1,-4 0 0,1 0 0,-9 1 0,2 0 0,-2-1-1,-6 2 1,6-4 0,0 0 0</inkml:trace>
  <inkml:trace contextRef="#ctx0" brushRef="#br0" timeOffset="1296">16113 4883 23993,'-12'-10'2429,"-2"0"-1799,-1-3-1,-4 0-89,-2-2-180,-4-3-360,1-2 0,3-5 0,9-6 0,12-32 0,18 9-675,-2 14 0,6 1 675,6 8 0,3 4 0,7-2 0,2 4-488,2 2 1,2 2 487,-2 5 0,0 2-51,-5 4 0,-1 5 51,21 5 0,-18 13 0,-19 17 0,-22 11 0,-20 15 454,4-26 0,-4 1-454,-9 12 0,-3 1 0,6-9 0,1-1 0,2-1 0,7-1 1074,11 6-1074,38-21 0,14-4 0,-6 1 0,6 1-470,-1 1 0,7 4 1,2 0-1,-6 0 470,-1 0 0,-4 1 0,1 4 0,5 7 0,3 6 0,-3 3 0,-7-3 0,2 13 0,-9 3-874,-9-7 0,-4 3 0,-8-2 874,-14 7 0,-15-1 0,-12-3 0,-11 1 0,-1-2-453,6-10 1,-1-3-1,-4 1 453,-1-2 0,-3 1 0,-2-1 0,3-3 0,-4 0 0,2-4 0,-1 0 0,1-1 0,1-1 0,0 0-1065,3-1 1,0-1 0,2 0-375,-14 8 0,4-2 1439,7-4 0,3-1 0,11-4 0,3-1 0,-15 17 0</inkml:trace>
  <inkml:trace contextRef="#ctx0" brushRef="#br0" timeOffset="1913">20357 4207 24353,'2'-43'2788,"0"4"-2248,-8 6-90,-1 10-90,-5 6-270,2 13-90,-2 21 0,4 29 0,4-8 0,1 5 0,1 10 0,1 2-1558,2 9 1,3 2 1557,-1-21 0,1 1 0,1-1 0,6 21 0,4-2 0,3-4 0,5-3 0,1-8 0,9-6-148,22-6 0,6-10 148,-13-14 0,3-12-199,6-12 0,7-11 0,-6-8 199,-11-9 0,-6-9 0,0 0-354,2 0 0,-1-1 1,-4-1 353,-7-2 0,-2-1 0,-6 3 0,-5 0 0,-4 4 0,-2 6 0,-2 3 0,2-21 1616,-11 47-1616,-9 43 0,-7 38 0,0 0 0,5-20 0,0-1 0,-1 6-321,0-1 1,-2 7 0,1 2-1,0-1 1,2-4 320,1-5 0,1-4 0,2 0 0,0 4-306,0 0 0,2 4 0,-1 1 1,2-2-1,0-3-684,1 15 1,1-4 0,2 1 989,0-6 0,0 2 0,2-1 0,2-7 0,8 12 0,3-6 0,1-3 0,1-1 0</inkml:trace>
  <inkml:trace contextRef="#ctx0" brushRef="#br0" timeOffset="2461">24003 4055 22581,'-28'-21'270,"-1"1"0,2 0 0,-1 1-360,-25-16 90,5 7 180,3 5 0,6 8 469,7 2-379,7 6 251,13 1 109,5 4 261,14 13-261,11 10-1,18 20-404,-9-12 0,1 2-744,8 10 0,1 2 519,-9-10 0,1 2 0,0 4 0,2 6 0,0 6 0,1 2 0,-3 0 0,-2 3 0,-2 2 0,-1 1 0,-1-1-468,1 1 1,-1 0-1,-2 1 1,-4-2 467,-4-4 0,-3 0 0,-4-2 0,-3-4 0,-6 16 0,-8-6 0,-5-7 0,-5-3 0,-3-6 0,-5-6-579,-3-6 0,-3-6 579,-1-4 0,-2-5-198,0-6 1,-1-5 197,2-4 0,0-5 0,2-5 0,1-5 0,3-8 0,3-5 0,2-6 0,5-6 0,4-10 0,5-6-159,5-7 0,4-4 159,6 16 0,1-1 0,3 0 0,3-4 0,1-1 0,3 1 0,3-1 0,1 0 0,2 0-269,2 1 0,1 1 1,2 1 268,-1 2 0,2 2 0,0 2 0,-2 3 0,0 2 0,-1 1-204,10-14 1,-3 3 203,-5 7 0,-3 3-184,-4 7 0,-4 1 184,3-23 776,-17 12-776,-36 4 0,-4 21 0,9 10 0,-3 4 0,-23 14-539,-2 6 564,0 12-1374,4 11 674,29-14 1,3 4-1119,-3 16 1,4 4 1792,6-9 0,3 2 0,1 15 0,3 0 0,8-13 0,-1 0 0</inkml:trace>
  <inkml:trace contextRef="#ctx0" brushRef="#br0" timeOffset="3898">23857 3841 18945,'-37'-15'4048,"3"2"-1499,3 0-1559,7 3-165,6 2-825,9 3 292,4 1-292,5 1 932,5-2-932,11 0 0,19-5 0,9-1-530,-1 0 1,4-1 529,2 0 0,4-1 0,0 0-396,-4 2 1,-2-1 0,5 0 395,0 1 0,5-1 0,-1 1 0,-3 0 0,0 0 0,-2 1 0,0 0 0,11-2 0,1 1 0,-5 0-587,-3 2 1,-7 1-1302,8-1-271,-18 3-180,-56 12 2339,-22 4 0,-9 0 0,6 1 0,-3 1 0,0-2 0,1 1 0,-1 0 0</inkml:trace>
  <inkml:trace contextRef="#ctx0" brushRef="#br0" timeOffset="4339">24271 3668 21295,'-46'9'1409,"0"0"0,4-3 0,2-1-6439,-22 2 5749,13-7 91,15 0 1498,2 0-2308,14 0 0,1 9 0,6 11 0,-4 23 0,4-10 0,-2 2-415,-2 13 1,0 3 414,2-9 0,-1 1 0,0 2 0,-2 6 0,1 2 0,-1 1 0,0 4 0,-1 1 0,1 0 0,-1 2 0,1 1 0,0-1-570,1-1 0,1-1 1,0 0 569,1-3 0,1 0 0,1-2 0,1-5 0,2 0 0,1-2 500,-1 14 0,2-2-500,2-10 0,3-2 0,1-10 0,5-3 0,27 17 1457,8-34-1457,-5-17 0,4-7 1115,1-9 0,1-4-1115,6-3 0,6-1 0,-1 3 0,5-1 0,-2 3 0,8-1 0,2 5 0,0 2 0,5 2 0,-7 13 0,-2 24 0,-6 10 0,-3 0 0,-8 7 0,-23-1 0,-8 5 0,-6 1-41,-7-4 1,-7 0 0,-2 1 40,-3 3 0,-2 1 0,-3-1 0,-3 4 0,-4-1 0,-1-1-680,-3 0 0,-2 0 0,-2-2 680,-1-1 0,-2-1 0,-1-1 0,0-4 0,-2-1 0,0-2 0,1-3 0,0-3 0,-1-2 0,-15 8 0,0-5-217,4-8 0,1-4 217,5-7 0,2-6 0,6-7 0,3-6 0,-17-21 302,21-23-302,20-12 0,11 26 0,6 1 326,6-2 0,4 1-326,6 1 0,5 1 0,6 5 0,6 0 0,-1 3 0,9-1 0,2 3 236,-5 3 1,2 2 0,-1 3-1272,5 5 1,-1 5-360,0 0 0,0 3 1394,0 0 0,0 1 0,-3 3 0,-1 1 0,1 0 0,-1-1 0</inkml:trace>
  <inkml:trace contextRef="#ctx0" brushRef="#br0" timeOffset="4730">26630 3988 15622,'14'-48'839,"-1"-1"1,-1 4-1,-1 1 460,-4 8 0,0 1-310,1-23 862,-4 14-1851,-2 12 0,-2 14 956,-9 17-956,-10 26 0,-14 31 1006,11-14 0,-1 9-1006,7-2 0,-1 6 0,1 4 0,2-4-522,-2 8 0,2-1 1,2 3 521,3-13 0,0 3 0,1 2 0,1-2 0,3-3 0,2 14 0,4-4 0,3-1 0,2-3 0,3-1 0,3-2-462,2-4 0,3-1 1,2-3 461,1-5 0,2-2 0,3-3-175,14 11 0,3-6 175,-1-10 0,2-6 0,-3-10 0,0-7 0,-4-6 0,-1-11 0,1-22 0,-6-9 0,-11 3 0,-6-3 0,0-17 0,-12-3 0,-26-2 0,-13 4 0,6 15 0,-8 4-75,-12 5 0,-10 1 0,3 8-375,1 7 1,-1 7-121,8 2 0,-3 1 0,5 4-554,3 5 0,5 3 1124,-21 5 0,28 8 0,16 3 0</inkml:trace>
  <inkml:trace contextRef="#ctx0" brushRef="#br0" timeOffset="5028">28052 3643 26692,'33'-50'539,"0"0"1,-2 3 0,0 0-450,-4 5 0,0 1-1785,0 3 0,1 2 1695,-1 3 0,1 2 0,0 3 0,1 3 335,-1 3 1,1 3-336,26-11 0,-2 14 0,-5 14 569,-5 21-569,-4 22 0,-23-8 0,-4 5-521,0 8 0,-3 5 521,-2 11 0,-4 5-376,-4-16 1,-2 1-1,-1 3 376,0 5 0,-2 2 0,-1 1 0,1-11 0,-2 0 0,0 0 0,0 1-301,-1 1 1,1 1 0,-1 0 0,0 3 300,0 1 0,-1 4 0,0 1 0,1-1 0,-1-4 0,2-2 0,-1-3 0,1 0 0,0 5 0,1-2 0,-1 6 0,1 2 0,0-1 0,1-3 0,0-9-570,-1 2 1,1-6-1,0 1 570,0 5 0,1 4 0,-1-3 0,-2-12 0,-11 7 0,-7-3 0</inkml:trace>
  <inkml:trace contextRef="#ctx0" brushRef="#br0" timeOffset="5211">27861 4918 28581,'-38'-42'0,"0"0"0,4 4 0,3 2 0,7 7 0,5 2 0,4-13 0,35 17 0,10 14 0,8 5 0,19 1 0,8 2-1131,-9 1 0,4 2 1,3 0 1130,-9 0 0,1 0 0,2 0 0,0 0 0,3 1 0,2-1 0,0 1 0,-1 0-429,0 0 0,0 0 0,0 0 0,-1 0 361,-5 0 1,0 0-1,-1 1 1,-2-1-686,10 0 0,-2 1 0,-3-1 123,-10 0 1,-1 0-1,-4-1-752,8 1 0,-6-1 1382,5 2 0,-41 7 0,-27 4 0</inkml:trace>
  <inkml:trace contextRef="#ctx0" brushRef="#br0" timeOffset="11128">4061 9965 26872,'-12'-57'1529,"-1"11"-1349,1 23-180,0 41 0,5 44 0,4-6 0,1 7-1418,1-9 1,2 2 0,-1 3 1417,0-10 0,0 2 0,0 1 0,0 0 0,-1 3 0,1 0 0,-1 2 0,-1 3-369,0 1 1,0 4 0,-1 1-1,1-1 1,-1-4-15,2-2 1,0-3 0,-1-1 0,0 2-91,-1 10 1,-2 3 0,1-2 0,2-8-877,1 11 0,1-10 1318,-2-11 1,0-5-1,-1 13 1,-2-22-1</inkml:trace>
  <inkml:trace contextRef="#ctx0" brushRef="#br0" timeOffset="11372">3980 10407 23228,'9'-45'337,"0"-1"1,0 0-1,8-15 1,4 6-114,5 12 1,5 9 0,3 9 0,4 10 45,3 14 0,0 11-45,1 12 0,-3 9-1056,2 16 0,-5 9 891,-11-13 0,-3 5 0,-3 6-60,-6-5 0,-1 7 0,-2 3 0,-1-1 0,-2-3 0,0 2 0,0-3 0,-4 2 0,-4 6 0,-3-8 0,-3 6 0,-3 5 0,-2 1 0,-1 1 0,0-3 0,-1-4 0,1-6 0,-4 11 0,-1-8 0,-1-1 0,-3 4 0,0-3 0,-2 4 0,-2 3 0,-1-2 0,1-5 0,1-8-439,-5 1 0,0-8 0,1-2 439,1-4 0,0-1 0,0-2-360,-8 9 1,1-3 292,6-10 0,3-4-1642,-9-2-810,26-37 2519,32-45 0,2 12 0,6-4 0,-5 11 0,0 0 0,0-1 0</inkml:trace>
  <inkml:trace contextRef="#ctx0" brushRef="#br0" timeOffset="11546">5198 11078 25253,'46'-7'2698,"-10"20"-5214,-24 26 1,-8 12 2515,-3-5 0,-4 3 0,0-1 0,-1 5 0,-2 0-88,-2 6 1,-2 0-1,0-2 88,0 7 0,0-2-355,2-12 1,1 1 0,1-6-591,2-9 1,1-4-1574,-4 9 2518,3-28 0,-6-33 0,-1-20 0</inkml:trace>
  <inkml:trace contextRef="#ctx0" brushRef="#br0" timeOffset="11686">5068 10412 20655,'-8'-58'231,"0"1"0,-1-1 1,1 0-1,0 6 1,-1 0-1,1 1 0,-1 2-201,-1-7 0,-1 2 0,1 2-120,-4-11 0,-1 5-90,0 10 1,10 14 499,27 29 1,12 35 0,1 14-1,1 1 1</inkml:trace>
  <inkml:trace contextRef="#ctx0" brushRef="#br0" timeOffset="12162">5929 10311 23903,'-11'12'3418,"-12"8"-2698,-16 12-1262,13-7 0,-1 4 542,-1 6 0,1 3 0,-1 8 0,3 3 0,1 4 0,5 3 0,2 3 0,5 0 0,5 0 0,4-1 0,3-2 0,4-2 0,4-6 0,3-2 0,2-6 0,2-4 0,18 20 510,4-22-510,12-38 267,1-37-267,-22 11 0,-2-2 0,-3 2 0,-2 4 0,10 9 0,-9 44 0,-8 36 0,-8-22 0,-4 5-102,-5 2 1,-4 4 0,-1-2 101,-1 8 0,-3-1 0,-1-9 0,-1 1 0,-1-5 0,-3-3 0,-1-5 0,-14 19 0,5-17 0,7-22 0,11-21 0,14-27 0,10-12 0,1 2 0,3-3-459,1-4 0,3-4 0,2 1 459,0 2 0,2 2 0,1-1 0,0-1 0,2-1 0,3-1 0,-2 6 0,3-1 0,0 0 0,1 3 0,4-3 0,0 2 0,1 3 0,-3 1 0,1 2 0,0 13 0,8 13 0,-5 21 0,-20 29 0,-8 19 0,-2-1 0,7 5 0,-2 3 245,-7 0 0,-3 5 0,-2-5-245,-2 2 0,-2-8-90,1-15 0,0-2-855,0 4 1,0-9 944,0-23 0,-6-26 0,0-25 0</inkml:trace>
  <inkml:trace contextRef="#ctx0" brushRef="#br0" timeOffset="12303">6550 10011 16971,'-6'-51'344,"-1"-1"1,1 1 0,0 0 0,-2-9 0,1 1 0,-2 8 298,-1 9 0,0 9-1002,-3-4 794,1 24-2144,9 41 1709,6 10 0,3 5 0,-1-7 0,1 2 0,4 14 0,0-1 0</inkml:trace>
  <inkml:trace contextRef="#ctx0" brushRef="#br0" timeOffset="12545">7054 9701 18230,'27'-42'2159,"-3"9"372,-10 15-2531,-6 34 0,-8 40 68,-3-5 1,-2 7-69,1-7 0,-1 3 0,0 2-222,0-8 0,-1 1 0,1 2 1,0 0 221,0 5 0,0 0 0,0 2 0,1-1 0,1 2 0,-1-1 0,1 1 0,1 0 68,-1-1 0,1-1 0,0 1 0,1-2-68,2-2 0,0-1 0,2 0 0,0-2 0,1 13 0,1-2 0,2-2-174,1-5 1,1-2-1,5-1 174,7 3 0,5-2 0,0-4 0,4 0 0,4-5 0,11-1 0,3-10-1439,17-24-720,-4-33 675,-35 3 0,-3-5 1484,-2-10 0,-5-4 0,-5-6 0,-4-3 0,-2-5 0,-1 1 0</inkml:trace>
  <inkml:trace contextRef="#ctx0" brushRef="#br0" timeOffset="12690">6928 10915 25343,'-52'-4'689,"0"0"1,8 0-1,8-1-689,15-3-90,29-7-449,28-3-1,-5 5 0,4-2-1943,8-1 1,4-1 1222,5-3 1,2-1 1259,2 0 0,0-1 0,0 1 0,0 1 0,-1 0 0,-1 0 0</inkml:trace>
  <inkml:trace contextRef="#ctx0" brushRef="#br0" timeOffset="13909">10006 10061 18230,'-31'-51'1709,"-3"10"913,-5 21-2443,-3 26-89,-1 19-90,2 23 90,6 8 356,20-10 1,4 1-447,4-11 0,3-1 0,3 10 0,5-4 0,12 3 928,9-14-928,12-29 3080,-9-15-3080,3-26-90,-21-12-180,-8 10 0,-4-2-179,-6-19-391,1 23 1,-1 2-510,-8-2 255,1 11-1334,1 14 2428,8 13 0,-3 16 0,4 8 0</inkml:trace>
  <inkml:trace contextRef="#ctx0" brushRef="#br0" timeOffset="14208">9656 11342 16686,'-18'46'990,"2"-3"1577,1-9-2387,7-7 1072,5-4-1072,4-3-180,7 5 90,26 17-90,1-8 0,-8-11 0,2-2 0,13 7 842,8 2-482,-17-15 3365,-14-22-3366,-25-12-134,-13-9 0,-5-1-45,-14-6-135,12 11 0,0 1-45,-10-2 0,3 5-180,7 4-180,4 8-539,7 4-91,7 4-539,4 0 1529,21 14 0,-1-2 0,16 13 0</inkml:trace>
  <inkml:trace contextRef="#ctx0" brushRef="#br0" timeOffset="15153">13392 10255 20485,'4'-18'2789,"-1"-2"-2519,-2-3-91,-1-5 181,0-3 0,0-4 449,-10-20 1,-5-3-630,5 26 0,-2 0-1105,-11-29 0,-4 4 1105,-17 11 0,-9 7-90,23 23 0,-1 2 0,-2 5 0,-1 2-1,-2 1 1,-1 3-45,-1 6 0,0 3 0,-1 2 0,-1 2-45,1 6 0,1 4 45,-1 2 0,1 4 0,1 5 0,2 2 0,2-1 0,3 7-804,7 11 1,4 8 0,3-3 802,3-2 1,6 1-45,2 2 0,3 4 0,7-6-745,13-8 1,7-5 744,5 3 0,3-2-182,6-2 1,2-1 226,5 2 0,1-1-2,4 0 1,0 1-14,-15-12 0,-1 0 0,0 2-30,0 0 0,-1 1 0,-1 1 29,-1-1 1,-1 1 0,-4 7-12,-8 5 0,-2 9 0,-2 3 0,-3 0 0,-2-7 151,-1 1 1,-3-5 0,-2 5-170,-1 11 0,0 7 0,-6 0 0,-9-11 0,-14-12 0,-7-6 0,-1-5 467,-5 7 0,-2-5-467,5-7 0,-3-1 0,2-6 0,-3-5 0,0-5 0,3-4 0,1-3 0,2-4 0,1-4 0,-20-18 294,10-16-294,27 8 0,4-4 0,4-6 0,3-3-377,5-10 1,4-2 376,6-10 0,3-1 0,-2 16 0,3 0 0,2-4 195,2-4 1,4-4 0,2-1 0,-1 0-196,1 1 0,1 0 0,0 1 0,0-1-172,0 1 0,0-1 0,0 1 1,-1 2 171,4-7 0,0 2 0,-4 6 0,-4 4 0,-2 5-16,-4 6 1,-1 1 15,-3 4 0,-2 1 0,0-26 0,-5 7 1715,-21-3-1715,3 24 0,-18 4 536,6 29-1256,-1 13-359,-1 14-180,3 10-361,3 8-718,7 6 2338,8 0 0,13 3 0,6-4 0</inkml:trace>
  <inkml:trace contextRef="#ctx0" brushRef="#br0" timeOffset="15531">13900 10163 23191,'27'-36'449,"0"1"1,1-1 0,8-12 0,1-1 149,-6 6 1,1-1 0,-1 9 749,21-3-1349,4 11 0,-48 60 0,-12 27 0,-2 0 0,2-11 0,-3 0 0,0 3-961,-1 4 0,-1 4 1,-1 1-1,1-3 961,-2 6 0,0-1 0,0-1 0,-1-1 0,1 1 0,1-1 0,3-3 0,2 0 0,0-2 0,0-4 0,1-2 0,2-1-891,5 17 0,5-3 891,0-9 0,5-4 0,4-8 0,4-5 451,5-8 1,3-7-452,2-7 0,2-7 0,3-7 0,1-7 0,1-8 0,-1-5-763,1-7 1,-2-4 762,0-10 0,-3-4 0,-2-2 0,-3-6 131,-8 3 1,-2-4-1,-2 3-131,-1-4 0,-3 1 0,2-13 0,-6 4 0,-14 3 0,-2 19 1954,-18 24-1954,4 19-1035,-6 31 1,1 7-1215,2-4 2283,4 6 0,3-9 0,11-30 1,4-5-1</inkml:trace>
  <inkml:trace contextRef="#ctx0" brushRef="#br0" timeOffset="15802">14408 10097 23541,'-21'-46'959,"1"-1"1,0 5 0,-1 1-871,3 7 1,-1 2 441,-13-19-441,9 9 151,17 20-241,14 5-13,21 15-77,13-3 90,12-5 0,1-15-1360,-4-15 1404,-30 11 1,-5-3 45,-3-7 0,-6-3 90,-6-6 0,-7-4-60,-8-3 0,-5-4 0,-2 2-120,3 12 0,-1 2 0,-2-1 0,-7-14 0,-4-1 0,1 5 0,-2 2 0,-3 4-281,6 12 0,-2 0 0,1 2 281,0 0 0,1 1 0,-6-3 0,2 4 0,4 9-360,10 18-1079,9 23-630,13 22 585,5-8 0,2 2 1389,5 10 1,3 2 0,4 8-1,3 3 1,-7-16 0,0 0-1,0 0 1</inkml:trace>
  <inkml:trace contextRef="#ctx0" brushRef="#br0" timeOffset="16057">15321 9985 18680,'53'-34'1709,"-11"6"140,-6 0-1849,-18 16 1481,-10 14-1481,-6 23 0,-2 25 59,-3-9 0,0 5-59,0 11 0,-1 3 439,0-13 0,-1 0 0,0 2-439,1 4 0,-1 0 0,0 1 0,0 2 0,0-1 0,1 0 0,-1 1 0,0-1 0,1 0 0,0-3 0,0 0 0,1 1 0,0 12 0,-1 1 0,1-2-90,1-9 0,1-2 1,0 0-451,-1-2 0,1-1 0,0-3-494,1 1 0,0-9-1183,0-13 2217,0-17 0,0-15 0</inkml:trace>
  <inkml:trace contextRef="#ctx0" brushRef="#br0" timeOffset="16297">14692 9995 26119,'-50'-28'689,"0"0"1,4 3 0,2 1-690,4 3 0,5 2 194,7 0-194,71 18 0,27 7 0,-12-1 0,6 3-758,-9-1 0,7 1 0,2 0 1,-4-1 757,5-1 0,-3 0 0,5 0 0,-12-3 0,4 1 0,1 0 0,0-1 0,-4 0 0,0 1 0,-4-1 0,0 0 0,3 0 0,10 0 0,4-1 0,-2-1 0,-7 1-330,-10 0 0,-5 0 0,0-1-1070,23-4 1,-5-1 589,-22 1 1,-5-5 823,0-10 0,-10-5 0,-24-9 0,-18-20 0</inkml:trace>
  <inkml:trace contextRef="#ctx0" brushRef="#br0" timeOffset="17146">13072 12913 23454,'-13'-26'1619,"1"1"-1260,5 4 181,-2 1 90,9 7-1,-4 5 91,4 4-90,0 15-630,-4 17 0,-2 27 0,1-13 0,0 3-1196,-2 7 1,0 8 1195,2-12 0,0 6 0,0 4 0,1 1 0,3-3-553,2 7 1,2-2-1,1 0 1,1 3 552,-3-4 0,0 3 0,1 1 0,2-2 0,3-4 0,6 0 0,3-3 0,2-3 0,3-4-623,5 1 0,4-4 1,2-2 622,5 0 0,2-2 0,2-2 0,5-2 0,3-1 0,1-3-417,5-1 1,2-2 0,1-3 416,-11-8 0,1-1 0,1-2 0,0 0-34,3-1 1,0-1 0,1-2 0,0 0 33,1-2 0,1 0 0,0-2 0,-1-1 0,1-1 0,-1-1 0,1-1 0,-1-1 0,-2 1 0,0-2 0,-1 0 0,0 0 122,13-1 0,-1-1 0,2-1-122,-11-2 0,2 1 0,0-2 0,-1-1 0,9-2 0,-2-2 0,-1-1 0,-2 0 0,-2 0 0,-4-3 0,10-5 0,-8-3 580,-12-2 0,-4-1-580,14-6 0,-23 9 0,-3 2 0,-1 3 1476,-5 1-1476,0 7-324,-11 3-1565,1 3 2593,-11 2-704,-1 0 0,0 7 0,0 1 0</inkml:trace>
  <inkml:trace contextRef="#ctx0" brushRef="#br0" timeOffset="24550">17331 13543 22824,'13'-51'3418,"-5"0"-1799,-4-13-899,-4 18-720,0-2 0,-22 39 0,0 26 0,-1 8 0,-1 6 0,0 15 0,1 5-922,5-9 0,-1 2 0,1 3 922,-2 5 0,0 3 0,1 5 0,4-6 0,-1 5 0,1 2 0,0 0 0,2-3 0,1 2 0,0-3 0,2 0 0,0 4-414,1-1 1,-1 3 0,2 2 0,1-3 0,3-3 413,3 10 0,4-5 0,3-2 0,1-4 0,3-2 0,6-1-265,10 3 1,6-2 0,3-6 264,5-3 0,5-8 0,-5-13 0,4-4 0,-1-12 0,8-20 0,-4-16 0,4-11 0,-4-10 0,-14 8 0,-3-4 0,-1-2-510,-2-6 1,-1-3-1,-3-2 510,-2-5 0,-2-2 0,-3-1 0,-5 15 0,-2 0 0,-2-1 0,-3-4-95,-2-2 1,-3-4-1,-2-1 1,0 0 0,-2 4 94,-1 1 0,-2 3 0,-1 1 0,-2-3 0,0 3 0,-1-2 0,-2-1 0,-2 4 0,-1 5 0,-8-5 0,-2 6 0,-6 3-26,-14-1 0,-6 4 1,0 6 25,13 10 0,1 5 0,-5 3 0,-4 5 0,-5 3 0,0 4 0,7 5-720,-7 10 0,5 7-179,-11 10 0,10 7 244,26-2 1,9 4-4262,7 3 1,6 2 4327,8 3 1,6-1 0,8 3-1,5-1 1,5 1 0,1 0 0</inkml:trace>
  <inkml:trace contextRef="#ctx0" brushRef="#br0" timeOffset="25101">18598 14081 22652,'20'-26'1844,"0"-1"0,12-24-1394,-18 7 89,-6 9-539,-12 9 606,3 7-606,-6 6 0,6 3 210,1 4-210,5 2 107,3 1-107,-2-9 329,-2 3-329,-9-8 0,-19-5 0,-5 9 0,-18-3 0,2 32-383,-8 15 383,26 1 0,1 9 0,2-1-643,-4 11 0,3 6 643,8-4 0,0 9 0,3 1 0,4-5-484,4-3 0,5-4 0,2 3 484,1-2 0,2 3 0,2-1 0,4-4 0,5-2 0,4-3 0,3-3 0,3-1 0,3-2 0,3-2-212,2-4 0,3-2 0,3-3 212,2-3 0,2-4 0,1-3 0,1-3 0,2-4 0,3-7 0,3-8 0,4-7 0,1-3 0,-4-2-432,3-4 0,-2-3 0,1-6 432,-2-1 0,2-5 0,-2-2 0,-5-3-372,-1-8 1,-7-3 0,-2-3 371,-9 11 0,-2-3 0,-2 0 0,0-2 0,-2-2 0,-2-1 0,0-1 0,-3-1 0,0-1 0,-2-2 0,-2 0 0,-1 0 0,-1-1 0,-2-1 0,-1 0 0,-1 0-199,-2 1 1,-2 0-1,-1 0 1,0 1 198,-2 2 0,0 1 0,-2 1 0,-1 1 0,-1-12 0,-3 2 0,0 2-232,0 9 1,0 1 0,-2 3 231,-3-12 0,-2 7 772,-8-9-772,-2 52 0,1 62 0,10-3 0,2 8-23,2-10 0,2 2 0,0 3 23,2 5 0,0 3 0,1 0 0,-1 1 0,1 1 0,1 3 68,2-13 1,1 3-1,1 1 1,-1-1 0,1-3-69,0-2 0,0-3 0,1-1 0,0 3 144,1 9 1,1 4 0,0-2 0,1-7-550,4 12 1,1-7-496,-2-9 1,0-3-226,-2-11 1,0-3-1741,4 9 2865,-5-27 0,-4-27 0,-3-16 0</inkml:trace>
  <inkml:trace contextRef="#ctx0" brushRef="#br0" timeOffset="25520">19504 13756 22824,'-34'-40'839,"1"1"1,1 2 0,2 2-751,4 8 1,1 1 90,-11-14 0,17 16-90,16 12 0,22 14-90,20 9 0,-8-1 0,3 0-403,7 1 0,3-1 313,7 1 0,2-1-578,4-4 0,0-2 623,3 0 0,0-1 0,1-2 0,-2-2 0,-1 1 0,-1 0 45,-5-2 0,-1 0-1356,-4-2 1,-3 0 1444,-6-2 1,-2-1 135,1-2 0,-1 0 315,19-4-450,-13 2 425,-18 7-425,-20 4 767,-2 0-498,-2 0 3033,-4 0-3392,3 0 0,-6 0 0,6 0 0,-2-2 0,3 1 0,0-3 0,0 1-90,0 0-89,0 1-901,0-1 361,0-2-451,-6-3-359,1-2-989,-5 0 2518,2 2 0,-2 3 0,0 3 0</inkml:trace>
  <inkml:trace contextRef="#ctx0" brushRef="#br0" timeOffset="26080">20949 13604 18776,'-14'-36'4318,"0"1"-3778,-2 1-91,-2 1 181,1 5-90,-1 3-1,2 2 91,-1 5-90,-2 3-181,-6 7 91,-9 3-90,-11 19-540,-12 14 225,24-4 0,-1 4-577,-3 6 1,1 3 531,-2 3 0,2 2 0,1 3 0,1 1 0,4 0 0,3 0 0,4-1 0,3-1 0,5-1 0,4-2 0,5-5 0,4 0 0,12 27 0,14-14 0,15-14 0,8-17 0,4-9-161,2-18 161,-2-9 0,-4-13 0,-7-14 0,-16 3 0,-4-4-1404,-6 10 0,-1-2 1404,2-13 0,-1 1 0,-4-14-310,-4 11 310,-4 14 659,-2 14-659,-6 26 114,5 21-114,-4 24 0,5 13 0,8-11 0,3 1 1306,0-11 0,3-1-1306,10 13 0,4-2 0,-1-17 0,3-4 0,3 0 0,3-3-225,16 1 1,1-5-361,-14-7 0,1-3-511,10-3 1,-2-7-704,8-21-900,-9-20 2499,-10-13 0,-24 23 0,-4-1 1,-1-3-1,0 1 0</inkml:trace>
  <inkml:trace contextRef="#ctx0" brushRef="#br0" timeOffset="27606">25258 10204 24353,'-8'-47'839,"0"-1"1,-2 3 0,-2 1-436,-4 3 1,-2 1-543,-3 3 1,-3 3 182,-4 4 0,-3 3-45,-2 5 0,-1 4 0,-3 4 0,-2 7 0,-1 12 0,-1 8 0,-3 11 0,3 9-662,11-1 1,2 5 0,2 3 661,-2 8 0,1 4 0,3 1 0,-1 7 0,3 3 0,1 1-247,7-14 1,1 2-1,1 0 1,2 0 246,2 2 0,1-1 0,2 1 0,2-1-513,2 0 1,1-1 0,2-1 0,3 0 512,6 14 0,3-1 0,4-2 0,3-5 0,3-2 0,4-4-404,4-4 1,4-2-1,2-5 404,2-4 0,2-5 0,3-3 110,0-5 1,2-5 0,3-6-111,-1-7 0,2-5 0,2-6 0,-3-5 0,-2-7 0,-1-6 0,-2-5 0,-1-5 0,-5-1 0,-1-6 0,-1-3 0,-3-2 0,-4 0 0,1-6 0,-3 0 0,-6-3 0,-7-6 0,-10 1 0,-6-7 0,-5-3 0,-4-1 0,-3 4 0,-2 6-89,-7-3 0,-6 7 0,-2 1 0,-1-2 89,4 1 0,0-3 0,-2 1 0,-1 3 0,-3 9 0,-13-2 0,-4 9 0,3 9-405,2 7 0,2 7-270,7 3 1,5 8-2207,1 29 2881,40 7 0,13-1 0,8 0 0,10-4 0,-1 0 0</inkml:trace>
  <inkml:trace contextRef="#ctx0" brushRef="#br0" timeOffset="27922">26533 10178 24983,'8'-31'2338,"-7"8"-1978,-12-7-180,-3 13-90,7-1-90,2 9 0,5-2 0,1 6 0,0-1 90,1-3 0,-10-2 90,-8-4 90,-16-1-270,-6 11 0,-6 6 0,-6 16 0,-2 6-556,-1 3 0,2 5 556,17-1 0,2 4 0,4 2 0,2 13 0,5 4-584,4 3 1,4 2 583,5 2 0,5 0 0,7 2 0,6-2 0,6-2 0,5-3-45,6-3 0,5-3-450,5-3 0,4-5-135,2-4 1,3-5-136,4-5 1,2-6-181,0-3 1,6-10 944,-6-15 0,9-7 0,0-5 0,-6 0 0,-4 0 0,-5-2 0,4-4 0,-3-1 0,-1 0 0,1 0 0,0 1 0,-1-1 0</inkml:trace>
  <inkml:trace contextRef="#ctx0" brushRef="#br0" timeOffset="28117">27516 9889 17420,'11'-57'642,"0"0"1,1 1-1,-1-1 1,-1 2 0,0 0-1,-1 0 1,-1 1-374,-1 2 1,-1 1 0,0 0 0,-1 1-69,-1-11 1,-1 0 0,0 3 127,-1 5 1,0 2 0,-1 2-330,0-14 0,-2 4 0,1 11 0,-3 5 1118,-7-11-1118,-3 52 0,-5 52 0,8 2 0,2 10-421,1-11 1,1 4 0,0 2 420,1-8 0,1 3 0,-1 0 0,1 1 0,-1 5 0,1 1 0,0 0 0,1 0-260,0 3 0,1 0 0,0 0 0,0 0 260,0-2 0,1-1 0,-1 1 0,2 3-270,0-4 0,0 4 0,1-1 0,0 0 1,0-5-226,0-3 0,1-4 1,0 0-1,-1 3 495,1 0 0,0 4 0,1 1 0,-1-4 0,0-7 0,1 10 0,1-5 0,-2 7 0,1-1 0</inkml:trace>
  <inkml:trace contextRef="#ctx0" brushRef="#br0" timeOffset="28841">27292 10194 23846,'-20'-52'509,"-1"1"1,3 4 0,2 2-465,5 9 0,3 1-45,2-18 0,26 15 0,22 13-90,-8 15 0,5 2-2474,10 1 0,4 2 2294,9 0 1,2 0 149,-17 1 0,0 0 0,0-1 98,1 1 0,1-1 0,-1-1-8,-1 0 0,0-1 0,-1 0 120,19-4 0,-3-1 90,-6-1 0,-3-2 493,-8 1 0,-4-2-404,-6 1 1,-7-4 872,-17-32-962,-20 38-90,-28 42 0,-6 22-90,19-8 0,3 7-41,-3 5 1,0 7 0,6-3-5,9 3 0,5-2-135,3-1 0,2-1 213,5-2 0,3-2-303,3-6 0,3-2 0,1-7 1,2-4 44,2-6 0,1-5 124,20 2 191,9-53 270,-19-22-453,-15 4 1,-5-10 601,-7 1 1,-5-5 0,-2 2 145,0 11 0,-1 2 0,-1-2-505,-1-15 0,-1-2 0,-1 6-60,-4 2 0,-1 5-45,2 9 0,0 3 45,-9-10 577,3 39-667,10 43 0,6 22 0,3-2 0,3 7 0,0 1-526,1 2 1,1 1-1,1 0 503,0-11 1,2 2 0,0-2-1,1-4 23,1-4 0,1-3 0,0-2 0,4 14 0,3-4 92,8-1 1,4-7-183,19-2 45,-15-29 0,1-12 45,-3-20 0,-3-11-677,5-12 0,-1-7 677,-8 7 0,-2-3 0,0-3 0,3-8 0,-2-4 0,0-1-330,-6 9 1,0 0 0,0-2-1,-1-1 330,2-4 0,-1-1 0,-1 0 0,0-2-66,-4 12 1,0-2 0,-1 1 0,0-1 0,0 0 83,-1 0 0,0 0 0,0-1 0,-1 0 0,0 1 18,-1 0 0,0-1 0,-1 1 0,0 0 0,-1 1-210,1-11 1,-1 0 0,0 1 0,-1 0 173,-1 5 0,0-1 0,-2 2 0,1 1 0,-1-12 0,-2 1 0,1 3 0,-2 6 0,1 2 0,-3 2 423,-2-14 0,-3 4-423,1 10 0,-3 5 599,-6 9 0,-3 9-599,-9 14 0,-12 46 0,22 8 0,1 18 0,2 9 0,2 1 0,0-7-15,0-4 0,1-3 1,1 2-1,-1 4 15,2-6 0,-1 4 0,0 4 0,0 1 0,1-1 0,2-2 0,1-4 0,2 16 0,2-4 0,2-2 0,2 1 0,0-11 0,1-1 0,0 1 0,2 0 0,0-1 0,4 12 0,1 0 0,1-1 0,2-1 0,2-2 0,0 0 0,2-2 0,2-1 194,-2-4 0,2-1 0,2-1 1,3 0-195,2-4 0,4 0 0,1 0 0,0-2 0,-1-3-150,8 9 0,-1-4 0,6-1-2308,2-4 0,5 0 1,1-3-1,-5-10 1138,4-8 0,-2-10 0,10-2 1,-4-11-1,-25-15 0,0 0 1</inkml:trace>
  <inkml:trace contextRef="#ctx0" brushRef="#br0" timeOffset="32559">24665 12791 22354,'-54'25'1109,"1"0"0,16-8 1,3-1-1020,-5 0 0,16-5 409,25-11-409,46-20 45,-4 2 0,11-5-820,-8 2 1,8-4 0,5-3 0,0 0 0,-2 1 774,-5 2 0,-1 1 0,0 0 0,2-2 0,4 0-220,-3-1 1,4 0 0,2-2 0,1-1 0,1 1 0,-2 0 0,-2 1 129,-5 4 0,-1 0 0,-1 0 0,0 0 0,0 1 0,0 0 0,2-1-207,2 0 1,0 0 0,1-1 0,1 1 0,0 0 0,0 1 0,0-1 206,2 0 0,0 0 0,0 1 0,1 0 0,0 0 0,0 0 0,0 0-145,1 1 0,0 1 0,1-1 0,-1 1 1,1 0-1,-1 1 0,1 0 145,0 0 0,0 0 0,1 1 0,-1 0 0,1 0 0,-1 1 0,0 0 0,0 1 0,-1 1 0,0-1 0,1 1 0,-1 1 0,0 0 0,0 0 0,-2 0 0,-1 2 0,-1-1 0,1 1 0,1 0 0,0 0 0,3 0 0,-7 1 0,2 1 0,2-1 0,1 0 0,0 1 0,-1 0 0,-1 0 0,-2 0 0,-2 1 0,10-2 0,-4 0 0,-1 1 0,0 1 0,0-1 0,2 0 86,-2 0 1,1 0-1,1 0 1,0 0 0,0 0-1,-2 1 1,-2-1-87,1 1 0,-1 0 0,0 1 0,-3 0 0,-3 0 0,-4 0-300,13-2 0,-6 0 0,2 0-173,-2 3 1,6-1 0,-8 0 0,-19-3 472,-22-5 0,-36 11 0,-35-3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56:38.847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5856 3064 24443,'-5'-8'2878,"-2"3"-1978,6 9-540,-3 11-360,4 18 0,2 20-401,0-17 0,0 4 401,2 9 0,1 7 0,0 2-346,-1-9 0,0 2 0,1 1 0,-1 2 346,0-3 0,-1 4 0,1 0 0,-1 0 0,0-4 0,0 2 0,1-2 0,-2-2 0,1-1 0,-1 9 0,-1-2 0,-1-8 0,2-2 0,-4-21 0,-21-82 0,19 12 0,4-11 0,2-6-445,-2 12 0,0-7 1,0-3-1,1-1 1,1-1-1,1 4 445,1 3 0,1 0 0,0 1 0,2 0 0,0 0 0,1-1-200,1-3 1,0 0 0,1-1 0,2 1 0,1 0 0,2 1 199,2 1 0,3 1 0,1 0 0,2 1 0,-1 3 0,0 1 0,6-9 0,-1 3 0,2 2 0,2-2 0,1 2 0,2-1 0,2 0 0,1 2 0,0 7 0,0 6 0,1 4 0,1 3 0,1 1-158,1 2 0,1 2 0,1 1 0,0 2 158,16-6 0,1 3 0,0 3 0,0 5 0,1 2 0,-1 4-393,-2 2 0,0 4 0,0 3 363,-5 3 0,0 3 0,-2 3-510,-6 2 0,0 4 1,-3 2-221,12 11 0,-7 7-680,-10 4 1,-8 6 1560,-11 4 1,-8 3-1,-9 4 1,-7 2 0,-7 1-1,0 1 1</inkml:trace>
  <inkml:trace contextRef="#ctx0" brushRef="#br0" timeOffset="515">7098 2754 24713,'-25'0'2069,"5"0"-1260,10 6 181,4 12-990,6 20 0,0 23-402,1-20 0,-2 4 402,-1 8 0,-1 4-1315,0 6 0,-1 1 1315,0-19 0,-1 0 0,0 1 0,0-2 0,1-1 0,-1 2-186,-1 8 0,-1 0 0,2-3 186,0 2 0,0-2 0,-2 6 0,2-6 0,4-5 0,-3-19 395,9-11-395,11-17 0,17-14 0,16-10 0,-17 10 0,3-1 1275,3 0 1,1 1-1276,3 1 0,4 2 142,16-1 1,2 7-143,-6 11 0,-2 5 0,-1-4 0,-6 9 0,-10 20 0,-13 9 0,-19 19-1570,-9-17 0,-5 1 1570,-8-7 0,-3-2 0,-1 3 0,-3-1-796,-1 0 0,-1-1 796,0-2 0,0-3 41,2-4 1,0-2-42,-16 16 0,11-13 272,7-9-272,17-11 2528,10-12-2528,16-11 0,27-28 0,-10 3 516,-13 12 0,-1-2-516,2-15-138,-8 0 138,-6-5 0,-9 13 0,-2-2 0,1-1 0,-2 0 0,0-1 0,0 1 0,4-28 0,-1 26 0,1 6-3238,-2-5 1439,-2 19 694,0-4 1105,-2 14 0,0 7 0,0-2 0</inkml:trace>
  <inkml:trace contextRef="#ctx0" brushRef="#br0" timeOffset="892">5953 2860 24117,'-60'6'599,"-1"1"1,6-2 0,2 0-285,9-1 0,3 0 585,-20 8-631,30-4 154,35 7-423,44-6 0,-2-5 0,11-1-797,-10-4 1,9-1-1,4-2 1,1 0 0,-4 1 796,7-1 0,-2 0 0,2 0 0,3-1-223,-6 1 0,2-1 1,4 0-1,-1 0 1,-1-1-1,-4 1 223,-1-1 0,-2 0 0,-1-1 0,-1 1 0,0 0-263,-1 0 1,0 1 0,0-1-1,-1 1 1,0-1 262,9-1 0,0 0 0,-1 0 0,-2 0 0,-5 1 0,-2 0 0,0 1 0,-2-1 0,8-1 0,-2 0 0,-1 1 0,0-1 0,0 0 0,-4 1 0,9-1 0,-6 0-180,-13 0 0,-9 4-50,-12 10-1929,-53 16-719,-17 23 2878,21-15 0,-1 4 0,-4 8 0,0 3 0,-1 4 0,-1 0 0</inkml:trace>
  <inkml:trace contextRef="#ctx0" brushRef="#br0" timeOffset="1383">7508 4126 22734,'3'-8'2339,"2"3"-1620,0 2 1,3 3-91,0 7-89,-4 6-180,0 15-90,-13 15-90,-6 16-412,2-22 0,-2 2 232,-2 4 0,-1 1-371,-2 3 0,1 0 371,0 0 0,1 0 0,0-2 0,2 0 0,2-5 0,3-1 0,3-5 0,1 0 0,0 22-90,29 5 90,5-23 0,25 2-334,5-29 334,6-4 0,-20-7 0,0 0 0,18 0 214,-22-4 1,-4-1-215,-8-4 742,-4-13-742,-19-4 0,-10-12 0,-2-15-224,1 20 1,-1-5 223,0-8 0,-2-6 0,1 2-446,-1-9 0,-1-1 446,2 5 0,0-3 0,0 5 0,0-1 0,0 5 0,1 4 0,0 2 0,0 6 0,-1 3 0,-7-22-827,2 15-792,1 11-540,7 12-719,3 8 2993,3 12 0,1 16 1,2 8-1</inkml:trace>
  <inkml:trace contextRef="#ctx0" brushRef="#br0" timeOffset="2094">6079 8064 25432,'-41'22'1574,"23"11"1,7 8-1575,13-4 0,5 5-1074,0 16 1,2 9 0,0-4 1073,-2-17 0,0-3 0,0 2 0,3 14 0,0 3 0,-1-3 0,0 3 0,-3-2 0,-1-4 0,-2-1 144,0-5 0,-2-2-144,-3-6 0,-2-3 0,-6 20 643,-9-28-643,-7-31 0,5-40 0,4-17 0,3-1 0,2-6-659,5 13 1,0-5-1,2-3 1,1 0 658,3-1 0,2-1 0,2-1 0,0-1 0,1 6 0,0-1 0,2-1 0,0-1 0,0 0-205,2-3 1,1-2-1,1 1 1,1-1-1,0 0 205,0 1 0,0 1 0,1 0 0,5-2 0,7-4-124,-2 18 1,6-3 0,3-3 0,3-1 0,1-1 0,2 1 0,0 1 0,-1 2-1,-2 4 1,-3 4 123,4-4 0,-4 5 0,0 3 0,1 1 0,2-2 0,4-2-113,-1 2 0,3-4 1,3-3-1,2-1 0,1 2 1,0 2-1,-2 5 1,-2 6-1,-3 9-277,23-3 0,-5 14 1,1 4-361,-4 0 0,0 2 1,-2 5-241,-4 3 1,-2 4 0,-1 3 1098,15 7 1,-5 6 0,-7 8-1,-4 4 1,-5 5 0,0-1-1</inkml:trace>
  <inkml:trace contextRef="#ctx0" brushRef="#br0" timeOffset="2620">7683 7327 24353,'-41'48'2699,"3"1"-1980,3 4-568,3-2-151,5 0 0,3-10 0,5-6 214,5-11-214,8-14 110,8-33-110,6-9 0,9-26-259,3 10 259,1 4 0,1 11 0,-4 15 0,-2 27 0,-2 29 0,-8-3 0,-3 4 0,1 11 0,-2 3-415,-1 8 0,0 2 415,-1-18 0,0 0 0,0 1-493,0 1 1,-1 1 0,2-1 492,-1-1 0,2-1 0,-1 0 0,3 19 0,0-1 0,3-7 0,1-3 0,1-6 0,0-2 0,0-8 0,1-3 0,8 19 0,-4-20 197,-3-20-197,-11-16 0,-8-13 0,-13-4 989,-9 4-989,-3 9 0,-3 4 0,-28 3-193,16 3 0,-1 2 193,9 1 0,1 1 0,-3-3 0,1 0-752,0 0 1,0-1 751,1-4 0,1-3-526,1 0 0,1-2 526,2-4 0,1-2 0,0-4 0,3-2 0,0-3 0,3-3 0,2-4 0,3-3 0,1-1 0,3-2-169,3-5 0,4-1 169,3 0 0,3-2 0,4-1 0,2 0 0,5 1 0,3 0 0,1 1 0,4 1 0,9-11 0,1 3-225,-5 15 0,1 0-1934,15-17 1,0 5-91,-3 14-7582,8-9 9501,-30 35 1,-6 3-1,-3 2 1</inkml:trace>
  <inkml:trace contextRef="#ctx0" brushRef="#br0" timeOffset="2909">6290 7759 26242,'-34'-7'1169,"0"0"1,-26-9-1170,13-7 0,16-2 0,21-8 0,27-5 0,7 13 0,6 2-2301,16-4 0,6 2 2301,-8 5 0,4 1 0,2 0 0,7 0 0,3 1 0,1 1-404,-12 3 0,2 0 1,0 1-1,0 1 404,0 0 0,2 1 0,-1 1 0,0-1 0,-1 1 0,1 1 0,-1 0 0,0 0-209,14-3 1,-2 1 0,0 1 208,-3 1 0,-2 0 0,-1 1-376,-5-1 1,-1 1 0,-2 0 375,17-1 0,-3 0 395,-10 1 0,-3 1-395,-10 1 0,-3-1 1517,21-12-2596,-46 11 1728,-18-5-2897,-37 13-7583,-5 0 8645,-5 6 1,0 5 0,-2 7 0</inkml:trace>
  <inkml:trace contextRef="#ctx0" brushRef="#br0" timeOffset="3729">9985 3750 24443,'-34'-8'1079,"-1"0"1,-28-5-810,12 5 179,12 4 91,17 4-90,17 0-180,25 0-270,31 4 0,-11-1 0,5 0-1104,14 0 0,6 0 1104,-14 0 0,3 0 0,1 0 0,7-2 0,3-1 0,0 0-496,-12 1 1,1 0 0,0 1 0,1-2 495,0 1 0,2-1 0,-1 0 0,0-1 0,0 1 0,0 0 0,0 0 0,0 0 0,-3 1 0,0 1 0,-1-1 0,0 0 0,11-1 0,0 0 0,-2 1 0,-8 2 0,-1 0 0,1 0 0,8-2 0,1-1 0,-5 0 0,-4 3 0,-3-1 0,9 0 0,-11-4 0,-23-7 0,-25 0 0,-16-11-450,0 6-1259,-5 2 1034,8 7-9156,7 0 9164,2 5 1,13-2 0,3 2 0</inkml:trace>
  <inkml:trace contextRef="#ctx0" brushRef="#br0" timeOffset="4582">14119 2972 16251,'5'-36'1349,"1"0"1,0-30 1361,-2 13-2531,-4 12 90,0 20 180,1 23 1318,3 33-1768,0-2 0,1 5-1,0 14 0,2 4 1,-2-12 0,-1 2 0,1 2 473,0 4 1,0 2 0,0 0-474,-1 3 0,0 1 0,0 0-818,-1 2 0,1 1 0,-1-1 818,-1 0 0,0-1 0,0 0 0,0-2 0,0 0 0,0-2-358,-1-6 0,-1-1 0,1-2 358,1 15 0,0-3 279,-2-13 0,0-8-279,2-14 0,0-53 0,1-28 0,1 4 0,0-8 0,0-6 0,0 1-171,0 11 1,0-2 0,0 0 0,1-2 0,0-2 170,0-1 0,1-2 0,0-2 0,0 0 0,0 1 0,1 2 0,-2 8 0,1 0 0,0 1 0,0 0 0,1 1 0,0-2 0,0 0 0,0-1 0,1 0 0,1 1 0,-1-1 0,1 1-105,1-10 0,1 1 1,0 0-1,1 1 0,1 0 105,-1 5 0,1 0 0,0 1 0,1 0 0,1 2-254,3-8 1,1 1-1,1 2 1,2 2 253,-2 7 0,2 1 0,1 3 0,1 1 166,8-6 1,1 3-1,4 4-166,-2 7 0,3 4 0,2 5 0,0 6 0,2 4 0,0 5-405,23 0 1,1 10 0,-2 11 0,-1 9-676,-3 6 1,-3 9-360,-6 6 0,-6 7 1439,-5 4 0,-6 5 0,-9 5 0,-6 3 0,-4 3 0,-1 0 0</inkml:trace>
  <inkml:trace contextRef="#ctx0" brushRef="#br0" timeOffset="5035">15256 2306 25073,'-31'37'1754,"15"12"0,6 7-1754,9-6 0,2 3-1887,-1 1 0,0 4 0,0-1 1887,1-10 0,1 0 0,-1-1 0,0 2 0,1 0 0,0-1 357,2 20 0,1-1-357,1-6 0,1-3-559,-1-9 0,2-2 559,1-8 0,2-3 0,11 16-100,34-27 100,-4-29 0,-12-8 0,1-6 0,-5-6 0,-1-6 0,-2 1 0,1-3 0,-2 0 0,4-3 0,-1 0 0,12-14 0,-4 6 0,-9 13 2018,-6 22-2018,-30 40 0,-9 15 0,-9 20 0,-2 5 0,5-10 0,2 1 0,0 1-325,2-13 0,-4 8 1,0 2-1,3-4 1,5-10 324,7 0 0,4-7 1107,1-2 0,6-1-1107,21 2 0,6-6 13,13-1-13,-6-17 0,1-12 0,-6-24 0,-3-13 0,-5-6 0,-3-5-289,1-1 1,-5-3 288,-9 1 0,-9 0 0,-9 14 0,-4 2 0,-4 2 0,-5 0 1214,-14-6 1,-6 3-1575,8 9 1,-1 2-136,-13-3 0,-1 4-944,-17-1-270,0 5-720,4 3 2429,5 0 0,5 2 0,2 1 0</inkml:trace>
  <inkml:trace contextRef="#ctx0" brushRef="#br0" timeOffset="5629">14899 2728 16071,'-27'-30'390,"0"-1"0,3 2 0,4-1 1871,-2-23-2441,32 5-987,39 7 1167,-5 22 0,9 3 0,-10 4 0,4 2 0,2 1-147,8 0 1,4 0-1,1 2 147,-11 1 0,1 2 0,1-1 0,-1 2 124,4-1 0,0 2 0,0-1 1,1 1-125,0 1 0,0-1 0,0 2 0,0-1 0,-3 1 0,0 0 0,1 0 0,1 0 53,-3 0 1,2 0 0,1 0 0,-2 0 0,-3 0 126,12 0 0,-4 0 0,1 0 30,9 0 0,1 0 0,-9 0-142,-12 0 1,-5 0 156,-8 0 0,-4 0 1609,17 0-1565,-6 0 1936,-18 0-2115,-2 0 1819,-13 0-1909,-2 0 1586,7-2-1586,-1 1-90,7-3 90,-6 3 0,1-4 0,-7 0 0,-3 2 0,-25-2 0,-7 12 90,-28 6-90,23 0 0,0 2-186,-3 2 0,-3 4 186,-14 15 0,1 4-1040,15-9 1,1 1 1039,-7 9 0,5 1 0,8 16-540,14-4 540,17-3 0,14-3 0,5-19 0,5-1 0,1-1 0,2-1 0,-1-1 0,-1-1 0,17 13 363,-27-15-273,-10 1 0,-14 0-90,-10 0 90,-19-2 0,-12-11 1648,-13-3-1738,25-9 0,0-3-525,-3-2 1,1-3 524,-1-5 0,0-4 0,2-3 0,1-4 0,1-3 0,3-3 0,2-1 0,3-5-414,7-3 1,2-6-1,3 2 414,-1-10 0,5-2 0,4 6 0,2-4 0,3 4-270,7-7 0,5 3 0,2 3 1,7 2-721,13-3 1,5 6 146,-9 20 1,2 5-418,11 2 1,-1 13 1259,10 40 0,-28-1 0,-2 5 0,-2 6 0,0-1 0</inkml:trace>
  <inkml:trace contextRef="#ctx0" brushRef="#br0" timeOffset="6058">17055 3790 23184,'9'-38'989,"-3"2"-899,-5 6 180,-1 7 90,0 7 90,0 9-1,-7 14-89,-4 11 90,-7 10 0,-6 9-211,-3 8 1,-5 6 0,-2 1-901,-2 2 1,-2-1-1,0 1 683,8-10 1,0 0 0,0-1-1,0-3-22,-9 6 0,0-3 0,3-9-46,7-11 1,2-5 45,-5 2 0,4-11 0,1-28 45,20-15 0,7-7 0,2 5 0,3-2-1091,7-18 0,4 0 1091,3 13 0,3 4 45,3 1 0,1 3-527,2 5 0,1 3 437,2 5 0,1 3 0,3 7 0,1 4 0,2 6 0,1 4 0,4 5 0,0 4 200,1 4 1,-1 3-201,0 2 0,0 2 0,-2 0 0,-1 1-225,-3-1 1,-1 0-226,-4-1 0,-1-1-943,22 13 224,-10-5 1734,-11-15-2095,-6-8-358,-5-20-271,-3-18 2159,-2-20 0,-6 15 0,0-3 0,0-4 0,0 0 0</inkml:trace>
  <inkml:trace contextRef="#ctx0" brushRef="#br0" timeOffset="6431">17879 2586 13894,'18'-52'611,"-1"1"1,0-1 0,-2 6 0,0 2-1,0 2-386,1-7 0,0 6 495,6-3 2014,-11 48-2014,-6 48-451,-7-7 1,-1 6-45,-2 10 0,-1 4-56,1-16 1,-1 1 0,0 0-140,0 3 0,0 0 0,0 0-334,0 1 0,1 0 1,0-1 333,-1-1 0,1 0 0,0-2-30,1-2 0,0-1 0,-1-1 47,-2 15 0,0-3-47,2-9 0,-2-3 54,-4 1 1,-3-6-55,-10 0 0,-18-8 0,1-50 0,-7-21 0,23 2 0,1-9 0,2-1 69,-4-10 1,3-7-70,8 8 0,0-8 0,2-1 0,2 7 414,3 8 0,3 4 0,2-1-414,1-12 0,2-1 0,4 7 0,2 8 0,6 8 0,26-11 1198,17 38-1198,-18 25 0,1 10 0,8 13 0,0 8-707,-11-8 1,0 4-1,1 1 707,3 6 0,-1 2 0,1 0 0,0 3 0,0 1 0,-1 0-170,0 0 0,0 1 1,-2-1 169,-2-2 0,-1-1 0,0 2 98,-7-8 1,0 2 0,-1 0 0,-2-1-99,1 6 0,-2-2 0,-1-1 118,-1-3 0,-1-2 1,-8-3-1873,-11 2 0,-10-12 2293,-18-22-3237,-28-23 2698,30-5 0,1-7 0,-1-8 0,1-3 0,0-7 0,0 0 0</inkml:trace>
  <inkml:trace contextRef="#ctx0" brushRef="#br0" timeOffset="6549">18298 2748 22281,'19'-51'599,"0"0"1,1 4 0,3 4-510,3 7 0,4 4-45,4 6 0,3 4-1979,6 5 0,3 4 1934,8 1 0,2 4-270,6 3 0,2 2-332,-19 1 0,1 0 0,0 1-328,0 1 1,1 0-1,-2 0 995,19 4 1,-3 1 0,-6 2 0,-2 2 0,-7 4 0,0 0 0</inkml:trace>
  <inkml:trace contextRef="#ctx0" brushRef="#br0" timeOffset="7132">10002 8339 23224,'-31'-10'4497,"-1"-5"-3934,16 4-473,23-15-90,31 6 0,14 2 0,1-3 0,9 1-826,-12 6 1,8-1 0,5 0 0,-1 1 0,-4 1 825,-2 2 0,-4 1 0,2 1 0,6-1 0,-8 2 0,6-1 0,3 0 0,1 0 0,0 1 0,-4 0 0,-5 1-223,10 0 1,-6 1-1,-1 0 1,2 0 222,-1 1 0,2 0 0,1 0 0,-3 0 0,-5 1 0,4 0 0,-4 1 0,-2 0 0,17-1 0,-4 1-152,-11 1 1,-4 1 151,-9 0 0,-4 0-230,14-2 230,-17 0 1322,-18-4-5010,-23-8 989,-7-3 2699,-16-12 0,9 1 0,1-4 0</inkml:trace>
  <inkml:trace contextRef="#ctx0" brushRef="#br0" timeOffset="7752">13693 6860 18463,'-7'-23'1889,"2"2"-1799,5 4 1382,0-1-1202,0 7 494,0 1-404,0 8 2098,0 2-1648,0 11 655,0 15-925,0 29-1083,1-15 0,1 4 543,1 13 0,-1 3 0,-1-16 0,1 0 0,-1 7 0,1 3 0,0 7 0,0 4 0,0-1 0,-1-6-826,1 6 0,-1-4 0,1 4 826,0-8 0,0 6 0,1 0 0,-1-2 0,1-9 0,2 15 0,0-7 0,2-5 0,0-1-422,0-9 1,-1-2 421,1-7 0,0-2 0,3 16 0,-1-25 0,-5-36 0,-3-40 31,-3 8 1,-1-10-32,2 0 0,1-9 0,0-2 0,0 3 80,-2 8 0,0 2 0,1-1 0,0-6-80,2 4 0,0-5 0,1-3 0,1-2 0,-1 1 0,1 2 0,0 6-239,0-12 0,1 5 1,0 1-1,1-4 239,1 2 0,0-4 0,1 0 0,1 2 0,1 5 0,0 7 0,1 4 0,1 2 0,1-1 0,5-13 0,3 1 0,2 1 0,1 5 0,4 2 0,2 1 0,0 4 0,3 1 0,6 3 0,4 6 0,6 2 0,1 3 0,-1 2 0,2 2 0,-1 3 0,3 2-436,-2 5 0,3 0 1,0 2-1,-3 6 436,-3 6 0,-3 4 0,-1 3 0,19 3 0,-4 5-191,-4 1 0,-4 4 191,-7 3 0,-3 2 0,-5-1 0,-3 3-90,-5 1 0,-3 2-719,10 24-308,-20-13 1,-4 1-1043,1 19-2757,-10-19 1,-2 0 4022,-6 14 0,-4 0 0,1-1 1</inkml:trace>
  <inkml:trace contextRef="#ctx0" brushRef="#br0" timeOffset="8612">15297 6855 23993,'-7'65'1349,"2"-32"1,-1 3-721,-6 9 1,-4 6 0,-2-3-3295,-6 8 1,-2 0 2664,7-11 0,-1 2 0,-2-6 0,-10-2 0,1-11 1363,-1-16-1363,-3-21 0,24-31 0,11-22 122,5 22 0,3-1-122,2-5 0,2 0 0,3-1 0,1 1 0,0 3 0,3 2 0,-1 6 0,2 4 0,19-10 0,1 23 0,1 35 0,-2 34 1126,-20-10 1,-2 5-1127,0 12 0,-3 4-614,-5-17 1,-2 2 0,0 1 613,-1 3 0,-1 0 0,-1 0 0,-1 0 0,0-1 0,-2 0 0,-1-2 0,0 0 0,-2-2 0,-2 17 0,-2-3-378,-3-8 1,-3-3 377,-1-7 0,-4-5-156,-2-8 0,-4-4 156,-34 3 0,22-22 0,-5-8 0,-7-10 0,-6-8 0,2-2-316,8 3 0,2-1 0,-3-6 316,0-2 0,-4-6 0,-1-3 0,2 0 0,5 2 0,-4-7 0,6 0 0,0-5 0,6 4 0,-3-5 0,1-3 0,4 0 0,6 3-90,2-14 0,9 2 1,2-1 179,0 1 0,2 0 0,10 3-120,9 9 0,7 2 0,7 7-60,19-1 0,9 9 30,-9 9 0,2 2 0,3 1 30,8 0 0,3 1 0,1 2-96,-10 3 1,2 1 0,1 0 0,5 1 125,-1 0 0,3 1 0,3 0 0,2 1 0,3-1 0,1 0 0,-12 3 0,4 0 0,1 0 0,1 0 0,1 0 0,-1 0 0,1 0 0,-3 0 0,-1 1-206,7-2 1,-2 0-1,0 1 1,-2-1-1,1 1 1,0 0 0,1 0 216,-4 1 0,3 0 0,1 1 1,0-1-1,-1 1 0,-4-1 0,-5 2 1,-5-1 77,16 0 1,-10 0 0,-2 0 208,16-1 0,-6 0-163,-14 0 0,-3 2 627,17-2-762,-25 13 1434,-39 23-1434,-7 6 0,-20 16 0,14-9 0,7 5 0,12-14 0,5-1 0,11 15 0,-2-17 0,4-6-180,21-6 2902,4-8-2902,9-38 180,-22-2 180,-3-29 0,-31 5 0,-14 1-180,-11 4 0,-10 10 0,-2 7 0,2 11 1479,5 10-1479,8 10 0,4 17 0,11 48 0,7-30 0,2 3-1239,5 19 0,2 2 1239,3-6 0,1-1 0,1 4 0,1 0 0,0-3 0,0-1 0,-2-2 0,-1-1 0,0 6 0,-2-3 0,-3-16 0,-3-2 0,-2 4 0,-6-4 0,-14-3 0,-17-11 0,-1-15 0,-2-4 0,-24-9 0,19-2 0,0-3-123,12-5 0,3-2 123,-1-3 0,1-3 0,-9-18 0,3-4 0,9 11 0,2-1-205,-6-11 1,4 0 204,12 16 0,4 3-360,-4-24-719,8 6 1729,7 12-2719,5 8-720,10 15 2789,11 6 0,11 25 0,6 5 0</inkml:trace>
  <inkml:trace contextRef="#ctx0" brushRef="#br0" timeOffset="8891">17222 7932 23993,'-13'45'449,"-1"0"1,1 0 0,-2-1 0,-1-1 0,-2 0-1130,-2-2 0,-2-1 1,-1-1 904,-14 15 0,-2-2 89,1-4 1,-1-4-45,1-6 0,-1-2-45,-6-1 0,0-5 480,-13 1-705,-2-31 0,43-33 0,14 1 0,5-4 0,11-26 0,6-3 0,-3 13 0,3 0-92,-2 6 1,3-2 0,2 2 91,15-9 0,4 6 0,-8 16 0,1 4-90,11-3 0,1 7-45,-11 15 0,1 7-317,12 9 0,0 4 137,-13-4 1,-1 2-478,19 13 0,-3-1-2536,-4-11 3328,-13-14 0,-1-7 0,4-28 0,-15 6 0,0 0 0</inkml:trace>
  <inkml:trace contextRef="#ctx0" brushRef="#br0" timeOffset="9267">18123 6890 21428,'28'-46'701,"0"0"1,1-1 0,-4 5 0,0 2-1,-1 0-566,5-7 0,-3 3 0,-6 13 0,-3 3 315,1-2 1097,-27 62-1547,-9 19 0,2-4 0,-1 9 0,1-2-545,-1 7 1,1 1 544,3-5 0,-1 4 0,3-4 0,1 6 0,3-4 0,2-1 0,2-1 0,1-5 0,1-2 0,0-6 0,2-2-131,-1-5 1,0-3 130,0 24 288,-8-14-288,-6-11 83,-15-18-83,-11-12 0,-9-21 0,20 4 0,1-7-20,-12-28 1,4-8 19,10 8 0,2-4-584,4 2 1,2-4-1,4 2 584,5-11 0,6 2 0,3 1 0,4 2-186,3 7 0,4 3 186,4 8 0,5 5 0,1 7 0,5 7 0,36 6 0,-25 20 0,2 10 0,5 15 0,3 10 0,-2 1-662,-8-6 1,-1 1 0,1 3 661,-1 1 0,3 3 0,0 1 0,-5-1 0,1 2 0,-5-1 0,2 2-4,5 10 1,0 2 0,-3-3 3,-9-14 0,-2-2 0,-1 2 314,4 10 1,1 2 0,-7-7-2204,-2 14-360,-15-11-247,-24-37 2496,-12-22 0,-5-12 0,-5-14 0</inkml:trace>
  <inkml:trace contextRef="#ctx0" brushRef="#br0" timeOffset="9375">18460 6580 18939,'0'-39'359,"4"4"-170,4 12-189,14 8 0,-9 21 0,5 9 0</inkml:trace>
  <inkml:trace contextRef="#ctx0" brushRef="#br0" timeOffset="10112">15610 7373 21205,'24'56'2518,"4"-5"-1798,3-3 90,5-9-91,5-11 91,3-13-271,3-8 1,0-16 0,-2-11-735,-3-19 195,-15-12 0,-4-8-1603,-6 6 0,-2-3 1603,-3 0 0,-1-4 0,-3-1 0,-5 6 0,-2-1 0,-1 0-736,-2-7 1,-1-2 0,-2 0 735,0 11 0,-1 0 0,-1-1 0,-1-1-289,-2-2 1,0-2 0,-1 1 0,-1-1 288,-2-2 0,-1-1 0,-2 1 0,0-1-207,2 12 1,0 0 0,-1 0 0,-1 1 0,-1-1 206,-1 1 0,0 0 0,-1 1 0,-1 0 0,-2 0 0,0 0 0,-1 1 0,-2 0 0,0 0 0,-2 2 39,-1 1 0,-1 0 0,-1 1 0,-1 1 0,-2 1-39,-2 1 0,0 1 0,-3 1 0,0 1 0,-2 2 0,-1 1 0,0 1 0,-2 2 0,-2 2 0,-6 1 0,4 5 0,-2 0 0,-4 1 0,-2 2 0,-2 3 0,-2 3 0,-2 4 0,8 7 0,-4 3 0,-1 3 0,-3 3 0,0 2 0,-1 2 0,1-1 0,0 1 0,1 0 0,2-2 0,-7 0 0,2-1 0,1 0 0,0 1 0,0 1 0,0 2 0,0 2 0,-2 4 0,5 2 0,-1 3 0,-3 1 0,1 3 0,-1 1 0,2 2 0,1 0 0,3 2 0,3-1 0,4 0-35,-2 5 1,5 0 0,3 1 0,2 2-1,1 0 1,0 0 0,0 2 34,-2 0 0,1 2 0,1 1 0,0 0 0,0 1 0,2 0 0,-1 1 0,2 1 0,0 0 0,0 0 0,2 1 0,-1 2 0,1 3 0,0 2 0,6-5 0,0 2 0,-1 1 0,1 3 0,0 1 0,0 1 0,2 0 0,0 1 0,2 0 0,1-1-18,1 2 0,2 0 1,1 0-1,2 1 1,-1 1-1,2 0 1,0 0-1,1 0 0,-1 0 1,1-1 17,-1 0 0,-1-1 0,0 1 0,1-1 0,0 1 0,1 0 0,2 0 0,2 0 0,2 1 0,3 1 0,3 3 0,1 2 0,3 1 0,2 1 0,2 1 0,2-2 0,1-2 0,1-2 0,2-4 0,1-3 0,3 5 0,3-5 0,2-3 0,2-2 0,2 0 0,2 3 0,2 1 0,2 2 0,2 1 0,2-1 0,2-3 0,2-3 0,1-6 0,9 0 0,2-5 0,3-4 0,2-3 0,2-2 0,2 1 0,2-3 0,2-3 0,4-3 0,5-3 0,-15-8 0,4-2 0,3-2 0,3-1 0,1-2 0,0-1 0,-1-1 0,-1-1 0,-3 0 0,7 0 0,-3-1 0,-1-2 0,0-1 0,1-1 0,1-1 0,3-1 0,-10 0 0,3-1 0,2-1 0,1-1 0,0 0 0,0-1 0,0-1 0,-2-1 0,-3-1 0,-2-1 0,8-4 0,-2-2 0,-3 0 0,-1-2 0,-1-1 0,0-1 0,0-1 0,0-1 0,-1-2 0,-1 0 0,0-1 0,-1-2 0,0 0 0,-2-2 0,0 0 0,-2-1 0,0-2 0,-1 0 0,-1-1 0,0-1 0,-2-1 0,-1-1 0,-1 0 0,-1-1 0,0-1 0,-2-1 0,-1 0 0,0-1 0,4-7 0,-2-1 0,0-1 0,-2 0 0,-2-1 0,0 0 0,-3 1 0,-2 0 0,0-1 0,-2 0 0,-1 0 0,-2 0 0,-2 2 0,-2-1 0,0 1 0,-3-1 0,0 1 0,-2 0 0,1-6 0,0 2 0,-2 0 0,-4-3 0,-4-2 27,-6 4 1,-3-4 0,-3-1 0,-2-2 0,-2 2 0,-2 2 0,-2 4-568,-4-4 0,-3 4 1,-3 3-1,-1-1 0,-1-1 244,-2-8 1,0-5 0,-3 2-1,-2 5 1,-4 11-605,-16 2 1,-5 11-1,0 10 900,-6 8 0,1 10 0,-1 8 0,-1 5 0,1 5 0,-1 0 0</inkml:trace>
  <inkml:trace contextRef="#ctx0" brushRef="#br0" timeOffset="11019">16056 1112 21385,'0'-51'929,"0"0"1,-3 0-1,-1 1-704,-1 0 0,-3 0-2235,-3 1 0,-4 0 2190,-2 0 0,-2 1 0,-5-1 0,-3 1 104,-6 1 0,-4 2-15,-7 2 1,-6 5-120,11 14 0,-4 4 0,-2 4-248,-6 4 1,-3 4 0,-2 5 209,8 3 0,-2 5 1,-1 2-1,0 3-447,-8 4 1,0 4 0,-1 3 0,0 2 352,7 0 0,-1 2 0,1 3 0,-1 1 0,1 3-81,5-2 0,0 2 0,0 2 1,0 2-1,1 1 0,1 1 63,4-1 0,0 1 0,1 1 0,0 2 0,0 0 0,2 2 0,-1 1-106,0 3 1,-1 1 0,2 2 0,0 1 0,0 1 0,2 1 0,0 0 105,5-5 0,0 0 0,0 1 0,2 0 0,0 2 0,0 1 0,2 3 0,-1 1-26,5-3 0,-1 3 0,1 1 0,1 3 1,-1 1-1,2 0 0,0 0 0,1 1 1,1-2-1,0-1 0,2-3 26,-2 10 0,1-3 0,1-1 0,2-1 0,0 1 0,1 0 0,1 2 0,0 3-1,2-4 1,-1 2-1,0 2 1,1 1 0,1 1-1,0-1 1,2 0 0,2-2-1,2-2 1,1-3 0,3 7 0,3-3 0,1-1 0,3-2 0,1-1 0,1 0 0,2 1 18,-1-3 1,0 1-1,2-2 1,2 1-1,1-1 1,4 1-1,3 0-18,2-5 0,3 2 0,3 0 0,2 0 0,2-1 0,1 0 0,0-2 0,-1-2 0,0-2 0,1 1 0,-1-2 0,1-3 0,0 0 0,3-2 0,2 0 0,6 0 0,-2-5 0,4 1 0,4 1 0,3-1 0,1 0 0,1-2 0,-1-2 0,-1-2 0,-2-5 0,-3-3 0,7 0 0,-4-3 0,-1-5 0,1-3 0,1-3 0,5-4 0,1-3 0,5-3 0,3-2 0,2-4 0,-1-2 0,-3-4 0,-3-2 0,-7-2 0,5-9 0,-7-4 0,-3-4 0,-2-4 0,3-4 0,-6 4 0,1-3 0,1-3 0,-2-2 0,-1-2 0,-3 0 0,-4-2 0,-2-4 0,-5-2 0,-3-2 0,-1 0 0,-2-2 0,0-1 0,-2 5 0,-1-2 0,-1 0 0,0-1 0,-2-1 0,0-1 0,-1 0 0,-1 3 0,-2 0 0,0-1 0,-1-1 0,0 0 0,-1 0 0,-1-1 0,0 1 0,0-3 0,0-1 0,-1 1 0,-1-1 0,0-1 0,-1 1 0,0-1 0,-1 1-17,-1-2 1,0 1 0,0-1 0,-2 0 0,1 0 0,-1 0 0,-1 0 0,0 1 16,-1 1 0,1 1 0,-2 0 0,1-1 0,-2 2 0,1-1 0,-2 1 0,1 0 0,-2-4 0,0-1 0,-1 1 0,-1 1 0,0 0 0,-1 1 0,0 0 0,-1-3 0,0 0 0,-1 1 0,-1 1 0,-2-1 0,-2-1 40,-1 5 0,-2-1 0,-1 0 0,-2-1 0,-1 2 0,-2 2 0,-1 2-430,-2 1 0,-3 3 0,-1 0 1,-1 3-1,0 0 0,-1 1 84,-4-8 0,0 0 1,0 2-1,-3 5 0,-2 6-144,-5 6 0,-2 5 1,-1 6-1,2 8-764,-19 8 0,2 13 1214,2 5 0,2 8 0,2 7 0,2 4 0,3 3 0,-1 0 0</inkml:trace>
  <inkml:trace contextRef="#ctx0" brushRef="#br0" timeOffset="12610">12986 12628 15718,'18'-53'2758,"0"-1"1,1 2-1,-1 0-1904,2 0 1,1 2-875,-1 3 0,-1 2 559,-2 4 1,1 1-315,-4 6 0,0 2-225,8-19 441,-6 15-441,0 20 228,-9 31-228,1 31 0,-8-4 0,0 5-734,0 12 1,1 4 733,0-13 0,1 2 0,-1 1-330,2 4 1,-1 2-1,2-1 330,-1 4 0,2 0 0,1 0 0,0-1 0,1 0 0,2-2 0,0-2 0,3-2 0,1-1 0,1-4 0,2-1 0,3-3 0,10 14 0,8-8 0,2-20 0,5-4 0,0-6 0,8-3 0,1-9 0,-6-7 0,2-6 0,-5-6-1170,2-16 0,-7-9 1170,-3-8 0,-6-7 0,-7-8 0,-7-4-351,-10 17 1,-3-1-1,-4-1 351,-3-2 0,-2 0 0,-7-1-8,-5 2 0,-5-2 1,-3 1-1,1 4 8,-3-2 0,0 3 0,-4 1 0,1 4 0,-3-2 0,-2 3 0,1 5 0,-17-6 0,0 7-45,0 2 0,0 3-540,4 4 1,1 3-181,5 3 1,2 1 297,6 4 0,3 0-1062,-10-7 1828,27 1-2188,28-8-180,33-13 2168,-12 12 1,5-2 0,9-6 0,4-3 0,-14 11 0,0-1 0,0 1 0</inkml:trace>
  <inkml:trace contextRef="#ctx0" brushRef="#br0" timeOffset="12964">14018 11652 19696,'56'-22'1109,"0"0"1,0 1-1,0-1 1,-6 13-1,-3 5 1,1 1-1081,8-5 1,1 2 0,-13 14-30,-16 26 0,-13 10 0,-10-2 0,-6 3 0,-4 4 0,-2 1 0,-2 0 0,-1 0 0,-2-3 0,-1-2 0,1-6 0,0-2 0,-8 21 1007,9-19-1007,9-35 0,16-24 0,14-31 0,-8 20 0,3 0-794,4 0 0,3 1 794,3 2 0,1 2 0,2 4 0,2 4 0,-1 5 0,1 5 0,-2 5 0,-2 6 404,25 24-404,-36-2 0,-5 6 0,-10 9 0,-7 8 0,-2-2-400,-6 12 1,-6 2 399,-2-5 0,-4 3 0,-4-4 0,-1-13 0,-3-3 0,-2-2 0,0 0 0,-3-2 0,-5-2-289,-13 3 0,-7-2 1,-2-8 288,2-10 0,-3-7 0,1-2 0,0 1 0,1-2 0,2-12 0,-5-18 0,1-12 0,10-2 0,10-6 0,7-5 0,5 5 0,2-4 0,5 0 12,7-8 0,8 0-12,4-3 0,6 0 0,4 1 0,4 1 0,7 0 0,3 2-540,2 3 1,4 3-181,0 3 1,3 3-226,-2 5 1,1 2-587,-3 5 1,-1 3 1530,20-17 0,-5 15 0,-5 9 0</inkml:trace>
  <inkml:trace contextRef="#ctx0" brushRef="#br0" timeOffset="13133">13880 11632 24983,'-45'-23'989,"8"0"-1079,23-4 90,25 5-90,35-7-90,-9 15 0,5 2-1555,11-3 0,3 0 985,-14 3 0,2 0 1,0 0 640,3-1 1,1-1-1,0 0 1,1 1-1,-1 1 1,1-1-1,0-1 1,0 1 0,-1-1-1</inkml:trace>
  <inkml:trace contextRef="#ctx0" brushRef="#br0" timeOffset="13311">15902 9426 25253,'-16'-31'854,"0"0"1,-21-13-765,-7 29-90,-9 40-215,23 3 1,1 7 169,-5 15 0,1 5-1180,9-12 0,1 3 0,-1 5 685,1-4 0,-1 5 1,0 2-1,-1 0 0,2-2-112,-1 1 0,1-2 0,1 1 0,-2 3 496,-1 0 0,-1 4 0,-1 1 0,1-2 1,2-3-1,2-4 0,2-2 0,0-1 0,0 0 1,0 0-1,0 0 0,0 0 0,0 0 0</inkml:trace>
  <inkml:trace contextRef="#ctx0" brushRef="#br0" timeOffset="14016">14789 13080 22314,'12'-13'2249,"-3"10"-1554,-3 18-515,-4 21 179,-8 15-335,3-18 1,-2 2 65,-3 3 0,-2 1 0,-1 3 0,-5 3-60,-12 7 0,-10 5 0,-2-5 0,0-11 0,-2-3 0,-2-1-324,6-2 0,-2 1 0,-1-2 0,1-7 294,-7-5 0,0-7 0,3-7 0,-2-11 0,3-9 89,3-6 1,5-10-24,9-11 0,6-11 0,10-3 24,13 1 0,10-4 0,7 0 0,2 2-68,3 2 1,4 2-1,5 1 1,3 3-369,4-1 1,5 1 0,4 5 0,5 10 398,-1 16 1,8 7 0,1 7 0,0 3 0,-5 0-544,-6 2 0,-3 3 0,0 2 0,2 0 490,2 0 0,2 2 0,1 0 0,-1 1 0,-3 0 0,13 5 0,-4 1 0,2 1-142,-3-1 0,3 2 0,-1 0 0,-3-2 112,0 0 0,-3-1 0,1 0-38,-7-1 1,3 1-1,-2-1 1,-5-2-203,9 2 0,-5-4-180,-6-3 1,-2-2-457,21 2-353,-22-18 180,-22-9 269,-24-20 90,-18-20 225,3 20 1,-3-3-132,-4-9 1,-1-2-2403,7 13 0,-1-2 0,0-1 3028,-2-4 0,1 0 0,-1-2 0,-1-2 0,1-1 0,-1-1 0,0-1 0,0-1 0,0 1 0</inkml:trace>
  <inkml:trace contextRef="#ctx0" brushRef="#br0" timeOffset="14209">14866 11703 19856,'-35'-20'3148,"7"2"-2968,13 0-90,12 1 0,18-4-90,18-4 0,23-3-648,-14 11 0,7-1 0,-1 2 198,12-4 0,2 0-1129,-3 2 1,4-1 0,-4 1 1578,-14 5 0,-2 0 0,0 2 0,21-3 0,0 1 0,-4 1 0,1 0 0</inkml:trace>
  <inkml:trace contextRef="#ctx0" brushRef="#br0" timeOffset="15132">17165 11068 21835,'0'-10'1799,"-4"-1"-1620,3 3 181,-2 1-90,3 2 180,0-5-90,-4-5-91,-2-10 1,-6-11 0,-5-12-392,7 18 1,-2-3 256,-2-5 0,-2-3-561,-3-8 0,-3-3 471,-5-7 0,-2-2-15,7 16 0,-1 0 0,-3-5-12,0 6 0,-3-4 0,-3-2 0,1 2 0,0 2-543,-1-2 1,1 4-1,-3-1 1,-4-2 524,3 7 0,-4-3 0,-3-1 0,-1-1 0,-1 3 0,1 2 0,3 4-495,-11-4 1,2 5 0,-1 3-1,-3 0 495,-2 0 0,-3 0 0,-2 1 0,0 3 0,2 6 0,-1 5 0,1 6 0,1 2 0,-2 3-308,-4 1 1,-1 2 0,-1 3 0,1 3 324,9 1 1,1 2 0,-1 1 0,0 3 0,-1 1 54,-2 2 0,0 2 0,0 1 0,0 3 0,0 1-134,-2 4 1,-1 1 0,1 2 0,1 3 0,0 1 121,7-3 0,1 2 0,1 1 0,-1 2 0,1 1 0,1 1-104,-1 1 1,1 0 0,0 1 0,0 3 0,-1 5 0,-2 5 43,16-12 0,-2 4 0,-1 2 0,0 4 0,-2 1 0,1 2 0,-1 1 0,1 1 0,0 1 0,1-1 0,2 0 0,0 0 0,2-3-6,-1 6 1,1-1 0,1 0 0,2 0 0,0 1 0,1-1 0,0 1-1,0 1 1,0 0 0,-1 1 0,-1 1 5,2-3 0,-2 1 0,-1 2 0,0 0 0,0 0 0,-1 1 0,2 0 0,0 0 0,1 0 0,1-1 0,2-1 0,3-1 0,2-1 0,-3 10 0,3-1 0,1 1 0,3-2 0,1 0 0,2-2 0,2-1 0,1-2 0,2-1 0,1 6 0,2-3 0,3-2 0,2-1 0,1 0 0,2 0 38,-1 8 1,2-1 0,3 0-1,3 1 1,5 2-39,2-10 0,4 2 0,3 2 0,3-1 0,0 0 0,2-3 0,-1-3 0,0-2 0,-1-4 0,1-1 0,2-2 0,4 2 0,5 0 0,1-4 0,5 2 0,4 2 0,2-1 0,2 0 0,1-1 0,0-4 0,-2-2 0,-1-5 0,5 0 0,-2-3 0,-1-5 0,3-2 0,3-1 0,6 0 0,-6-5 0,6-1 0,3 0 0,3-1 0,2-1 0,0-1 0,0-1 0,-1-3 0,-3-1 0,-5-2 0,5-1 0,-4-2 0,-3-2 0,0-2 0,2-2 0,2-2 0,5-1 0,-11-1 0,4-1 0,3-1 0,2-1 0,2-1 0,0-1 0,1-1 0,-2-1 0,-1 0 0,-2-1 0,-3 1 0,-5-1 0,14-4 0,-5-1 0,-4-1 0,-1-1 0,0-1 0,1-1 0,2-2 0,-4 2 0,2 0 0,2-1 0,0-1 0,0-1 0,-1-2 0,-2-2 0,-3-3 0,-2-2-22,-5-2 1,-1-3-1,-3-2 1,0-1 0,-3-3-1,-1-1 1,-1-1-1,-1-2 1,-2 0 21,0-4 0,-2-1 0,-2-1 0,-2-2 0,0-1 0,-2-2 0,0-1 0,-2-1 0,0-1 0,-4 8 0,-1-2 0,0-1 0,0-1 0,-1-2 0,-1 0 0,-1 0 0,-1 0 0,-1 0 0,-1 1 0,-1 1 0,-2 2 0,1-10 0,-1 0 0,-2 1 0,-1 1 0,-2 0 0,-2 1 0,-1 0 0,-1 1 0,-2 0-12,-1-4 1,-1 1 0,-2 0 0,-2 1 0,-1 0-1,-3 2 1,-2 1 0,-3 1-246,-3-1 0,-4 1 0,-2 2 0,-3 1 0,-1 1 0,-3 1 0,0 2-52,-3 3 1,-1 0 0,-3 3-1,-1 0 1,-1 1 0,0 1-1,0-1 142,2 2 0,-1-1 0,0 0 0,-1 1 0,-1 3 0,0 1 0,-2 4-103,-6 0 0,-1 2 0,-2 2 0,0 4 1,1 3-1,3 3-315,-7 1 0,2 6 1,0 2-1,0 3 585,1 0 0,0 2 0,0 3 0,1 2 0,-14 3 0,0 4 0,2 1 0,1 4 0,0 0 0,0-1 0</inkml:trace>
  <inkml:trace contextRef="#ctx0" brushRef="#br0" timeOffset="85598">23792 12374 22734,'-39'-8'2159,"3"1"-1530,1-1 91,5 3 90,1-3-91,5 3-89,5 2-450,4 1-180,8 0 0,1-1 0,6-2 0,11 2 0,3 1 0,16 2 0,6 7 0,8 0 0,6 1 0,-4 0 0,4 1-1131,-2-2 0,5 1 1,0-1 1130,-3-1 0,0 0 0,1-1 0,6 1 0,2 0 0,1 0-506,4 1 1,2 0 0,0 0 505,-14-2 0,2 1 0,-1-1 0,1 1 0,2 1 0,0 0 0,0 0 0,0 0 0,2 1 0,0 0 0,1 1 0,-1-1-442,1 2 1,1-1-1,-1 1 1,1 0 441,1 0 0,1 0 0,0 0 0,0 0 0,2 1 0,0 0 0,1 0 0,0-1-237,-12-1 1,1 0 0,-1-1 0,1 1 0,0 0 236,2 0 0,1-1 0,-1 1 0,1 0 0,-1-1 0,2 1 0,-1 0 0,0-1 0,1 1 0,-1-1 0,2 0 0,0 1 0,0-1 0,0 0 0,0 0 0,0 0 0,0-1 0,0 1 0,0 0 0,1-1 0,0 1 0,1 0 0,-1-1 0,1 1 0,-1-1-68,1 0 1,0 0 0,0-1-1,0 1 1,0-1 67,1 1 0,-1 0 0,1-1 0,-1 1 0,0-1 0,-1 0 0,-1 0 0,0-1 0,1 1 0,3-1 0,-9 0 0,3 1 0,0-1 0,2 1 0,-1-1 0,1 0 0,-2 0 0,7 0 0,-1 0 0,1 0 0,-1-1 0,0 0 0,-1 1 20,-1-1 1,1 0-1,-1 0 1,0 0-1,-2 0 1,-1-1-21,3 0 0,-1 0 0,-2-1 0,-2 0 0,-4-1 197,10 0 1,-6-2-1,1 1-197,-1 0 0,0 0 0,0 0 0,0 0 0,0 0 0,0 0 0,0 0 0,-1 0 0,5 0 0,0 0 0,5 0 0,0 0 0,-3 0 0,3 2 0,-4 1 0,4-1 0,-4-1 0,4 0 0,-1 1 0,-5 0 0,-2 2 0,-4 1 0,0-1 0,1-2 0,-1-1 0,0 1 253,-2 1 1,-1 1 0,0-2-254,-2-1 0,1-1 0,-2 0 0,-2 2 0,0 0 0,-1-1 0,20-1 0,-2 0 505,-5 0 1,2 0-506,-8 0 0,4 0 0,-3 0 0,6 0 0,3 0-37,-12 0 1,5-1 0,0 1 0,-4 1 36,14 1 0,-2 0 0,-6-1 0,2-1 0,-3 1 0,5 3 0,-2 1 0,1-5 0,0 1 0,-3 1 0,-1 0 0,-4-2 0,0 0-3013,19 8 0,-23-16 3036,-47 2 0,-2-1 1,-2-3-1,-3-1 1,-2-2-1,-3-2 0,-2-1 1,-2-2-1,-3-1 1,-2-2-1,-1-2 1,-3-1-1,-2-1 0,-2-2 1,-2-1-1,-1-1 1,-3-2-1,-1-1 1,-2-1-1,-2-2 0,-2 0 1,-1-2-1,-1-1 1,-2-1-1,-2-1 1,-1-1-1,-2-1 0,0-1 1,-2-1-1,-2-1 1,0 0-1,-2-1 1,-1-2-1,0 1 0,-2-2 1,-1 0-1,-1-1 1,0-1-1,-2 0 1,0 0-1,-1-1 0,-1-1 1,0 0-1,-1 0 1,0-1-1,-1 0 1,-1-1-1,0 0 0,0 0 1,0 0-1,-1 0 1,0-1-1,0 1 1,-1-1-1,1 0 0,-1 0 1,1 1-1,-1-1 1,1 0-1,0 1 1,0 0-1,0 0 0,0 0 1,1 0-1,0 1 1,1 0-1,0 0 0,0 1 1,1 0-1,1 0 1,0 1-1,1 1 1,1 0-1,1 1 0,0 0 1,1 1-1,1 1 1,1 0-1,2 1 1,0 1-1,1 1 0,1 1 1,2 0-1,1 1 1,1 2-1,2 0 1,1 2-1,1 0 0,2 1 1,1 2-1,2 1 1,1 1-1,3 1 1,0 1-1,3 2 0,1 1 37,-29-26 0,3 4 0,4 2 0,3 3 0,3 2 0,3 3 0,2 1 0,2 1 0,1 1 0,1 1 0,1 1 0,0 0 0,0 1 0,0-2 0,-1 1 0,-1-2 0,-1-1 0,-3-1 0,-1-2 0,-3-1 0,-3-3 0,-3-3 0,-4-2 0,-4-4-59,31 27 0,-2-3 1,-2 0-1,-1-1 0,-2-2 1,-2-1-1,-1-1 0,-1-1 1,-2-1-1,-1-1 0,-2-1 1,0-1-1,-2-1 0,-1-1 1,-2-1-1,0-1 1,-2 0-1,0-1 0,-2-1 1,0-1-1,-1 0 0,-1-1 1,-1 0-1,-1-1 0,0-1 1,-1 0-1,-1-1 0,0 0 1,-1-1-1,-1 0 0,0 0 1,0 0-1,0-1 1,-1 0-1,-1-1 0,1 1 1,-1-1-1,0 0 0,0 0 1,0 0-1,0 0 0,0 0 1,0 0-1,-1 0 0,2 0 1,-1 0-1,0 0 1,1 1-1,0-1 0,0 1 1,1 1-1,0-1 0,1 1 1,0 0-1,1 1 0,0 0 1,1 1-1,1 0 0,0 1 1,1 0-1,1 0 0,1 2 1,0 0-1,2 1 1,0 0-1,2 1 0,0 1 1,2 1-1,1 1 0,1 1 1,1 0-1,2 1 0,1 2 1,1 0-1,1 2 0,3 0 1,0 2-1,2 1 1,2 1-1,1 1 0,2 1 1,1 2-1,3 1 0,1 1 1,2 1-1,2 2 0,1 2 1,3 1-1,1 1 0,3 2 1,2 1-1,2 2 0,2 2 1,2 1-1,2 2 1,3 2-1,2 1 898,4-13-392,0 5-507,0 2 767,0 17-767,-3 38 0,-4 24 0,2-12 0,-2 5 0,0 1 0,0 2 63,1-15 0,1 1 0,-1 0-63,1 2 0,-1 0 0,-1 0-176,1 2 1,0 0-1,0 0 176,-1-2 0,0 0 0,1 0 0,-1-3 0,1 0 0,0-1 0,-3 17 0,0 1-145,2-15 1,-1 1 0,1-3 144,0 2 0,0-2 0,-2 7 0,1-4 0,4-2 1380,-3-13-2729,6-9-2750,-7-36 4099,8-14 0,1-38 0,3 28 0,-1 0 0</inkml:trace>
  <inkml:trace contextRef="#ctx0" brushRef="#br0" timeOffset="85980">23167 4365 18098,'16'-49'2698,"-2"3"364,-4 6-2252,-3 6-90,-3 4 282,-3 7-1002,-1 3 499,0 5-499,0 2 1692,0 5-2592,0 1-809,0 4-899,-5 1 2608,0 9 0,-10 8 0,0 9 0</inkml:trace>
  <inkml:trace contextRef="#ctx0" brushRef="#br0" timeOffset="86683">25692 2128 23960,'-18'-36'1169,"2"6"261,7 9-1250,4 7 522,5 8-702,0 6 0,0 55 0,0-22 0,0 2-804,0 26 0,0 8 804,0-19 0,0 3 0,0 2 0,0-3 0,0 6 0,0-1 0,0 2 0,-1-2 0,0 3 0,0 0 0,0-4 0,-1 0 0,0-4 0,0 0 0,-2-1 0,0-1 0,0-1-125,-1-1 1,1-2-1,0 0 125,-3 20 0,0-2 0,1-8 0,0 0 0,0 10 0,1-2 0,2-19 0,0-3 0,1 8 0,0-5-2349,-1 1 2349,2-11 0,-3-10-1080,4-4 568,0-20-1646,4-12 251,2-24 1907,8-16 0,7-9 0,-9 27 0,0 0 0</inkml:trace>
  <inkml:trace contextRef="#ctx0" brushRef="#br0" timeOffset="87114">26334 2357 17151,'-14'-56'1979,"0"5"1790,7-1-3769,1 21 1412,6-2-1412,0 22 862,0 17-862,0 22 0,0 33 0,0-16 0,0 4 0,1 10 0,0 2 0,-1-14 0,0 1 0,1 0 0,-1 3 0,1 1 0,-1 0 0,1 2 0,-2 1 0,1-1-751,1 0 0,0-1 0,-1 1 751,1-1 0,0-1 0,-1 0-111,1-2 1,0-2 0,0 2 110,0 8 0,1 1 0,0-3 0,-1 4 0,1-2 0,1 8 0,0-4 0,-2-22 0,0-5 0,1 12 0,-2-4 2104,0-34-2194,0-10 1618,0-15-3597,0-4-69,0-5 2138,0-4 0,0-1 0,0-1 0</inkml:trace>
  <inkml:trace contextRef="#ctx0" brushRef="#br0" timeOffset="88807">25575 1554 15898,'0'-15'5577,"0"0"-4858,-4 2-269,3 3 90,-3 2-90,4 5 449,0 1-539,0 0-90,-3-1-90,2-2-1,-8 2-89,2 1 0,-7 2 0,-2 0 0,-8 7 90,-7 8 0,-9 18-90,15-8 0,-1 5-662,-3 9 0,-1 6 662,7-9 0,0 3 0,0 2-767,-2 7 1,0 3 0,0 1 706,-2 5 0,-1 2 0,2 1-8,5-12 1,0 2-1,1 0 1,0 0-23,0 0 0,0 0 0,-1 1 0,1 7 25,2-7 1,0 6 0,0 3-1,-1 2 1,2-1 0,0-3-1,1-3-25,1-1 0,2-4 0,0-1 0,1 2 0,-1 3 12,0-1 1,0 5 0,-1 2 0,0 0 0,2-1 0,2-4 0,2-4-13,0 20 0,5-8 0,2 1 0,1 1 0,2-1 0,2 0-741,0-2 1,3-1 0,0-1 770,3 0 0,1-2 0,1-1-30,1-3 0,1-1 0,2-1-129,0-4 0,1-1 0,2 0 129,7 6 0,4 1 0,-1-5 0,5 2 0,1-3-222,-6-12 1,2 0-1,0-7 267,0-8 0,1-7-45,32-1 780,-2-21-780,-30-5 0,0-7 0,0-5 0,-3-5 45,4-8 0,-3-3-45,1-10 0,-3-2 30,-8 14 0,0-1 0,-1-2 0,-1-2 0,0-2 0,-1-3 155,1-3 0,-1-5 1,1 0-1,-2 3-125,0-5 0,-1 3 0,-1-3-38,0 3 1,0-3-1,-1 0 1,-1 3-23,-2 3 0,-2 2 0,0 0 0,-1 0 0,-1 0 0,-1 1-91,0 0 1,-2 1-1,0 0 91,-1 2 0,0 1 0,-1-1 0,0-19 0,-2 0 0,-1 6 0,-1-2 0,-2 12 0,0-3 0,-1 4 0,-2-7 0,0 2-45,-4-12 0,0 3-135,4 22 0,0 3-45,0 2 1,0 1-496,-9-29 1415,3 6-1595,-2 12-269,4 8 215,-2 10-1295,3 10 2835,5 8 0,2 6 0,4 4 0</inkml:trace>
  <inkml:trace contextRef="#ctx0" brushRef="#br0" timeOffset="89381">26249 1691 18546,'-18'-46'1349,"1"1"645,-1 9-1724,3 5-180,7 6 673,-1 10-763,8 4 448,-6 7-268,0 13 1253,-7 14-1163,-8 29-136,7-12 1,0 4-766,-5 15 1,1 4 720,5-14 0,-1 3 0,1 0-576,-1 6 0,-1 1 0,1 5 521,2-9 1,1 5 0,-1 3 0,1-2 0,0-2-498,0 1 0,1-2 0,0-1 0,0 4 480,1-1 0,-1 4 0,0 0 0,1-2 0,2-3 26,0-5 1,2-2 0,0-2 0,1-1-15,0 15 0,0-2 0,3 3-425,0-4 0,1 2 0,2 0 0,1-4 425,1 2 0,3-4 0,1 2-30,-1-5 0,0 2 0,2-1 0,2-5-72,3-4 0,2-5 0,2-1 72,8 19 0,7-3-154,0-15 1,4 0 0,1-4 153,7 1 0,2-5 0,-4-9 0,2-1 0,0-8 325,7-11 0,0-8-325,3-6 0,0-6 0,0-8 0,-1-5 492,0-6 0,-2-4-462,-18 10 0,-1-2 0,-1-6 37,-2-6 1,1-6-1,-2-2 1,-3 1 22,3-7 0,-4 1 0,0-4-162,-6 13 1,0-4 0,0-2 0,-2 1 0,-2 1 115,-1-2 1,-3 0 0,-1 1 0,0-1-23,-1-2 1,-1 0 0,0-1-1,-1 0-22,-1-1 0,-1 0 0,-1 0 0,-1 0 0,0 0 0,-2 1 0,-1 0 0,-1 0-137,-2 2 0,-1 0 0,-1 1 0,-1 0 137,-2 3 0,-1 0 0,-1 0 0,-2 2-59,-7-12 0,-1 1 1,-3 3-92,-1 3 0,-3 2 0,-1 2-60,-1 4 0,-2 3 1,-2 2-91,1 4 0,-3 3 0,0 3 220,-17-9 1,-3 7-551,2 7 1,-1 7-271,3 7 1,0 6-360,3 6 0,1 6 1259,4 6 0,2 5 0,3 4 0,3 4 0,3 4 0,0 0 0</inkml:trace>
  <inkml:trace contextRef="#ctx0" brushRef="#br0" timeOffset="91144">28178 5523 16942,'-37'0'1754,"0"0"0,-4 0 1428,-8 0-3092,42 0 1197,12-4-1287,9-9 0,15-10 0,14-12 0,-16 13 0,3 0-260,1-2 1,1 0 259,2-1 0,-1 1 0,-1 2 0,0 0 2333,21-15-2333,2 2 0,-24 13 0,2 5 0,-21 12 0,-6 21 0,-2 13 0,-4 27 0,-4 4 0,-1 6 449,1-13 0,-1 3-449,-1-7 0,0 4 0,-1 0 0,1 1 0,-1 1 0,1-3 0,-1 6 0,0-1 0,3-10 0,0 3 0,0-6 0,2-3 0,1-3 0,1 28 0,0-10 0,2-13 0,0-8-989,2-12-541,0-3-448,-2-12-721,2-1 2699,-4-7 0,2 0 0,-2 0 0</inkml:trace>
  <inkml:trace contextRef="#ctx0" brushRef="#br0" timeOffset="91385">28035 6596 22644,'-49'8'2878,"-4"-1"-2338,19-7-450,16 0 0,29 0 0,24 0 0,8 0-90,-4-1 0,2 0-576,21-1 0,3 1 621,-11-2 0,0 1-45,-6-1 0,2 1 0,-4-1 0,5 1 0,-2 1-90,9-1 0,-4-1-270,1 1-174,-13 2-725,-11-7-810,-11-1 2069,-8-10 0,-8-7 0,-2-6 0</inkml:trace>
  <inkml:trace contextRef="#ctx0" brushRef="#br0" timeOffset="91810">29327 5762 25253,'0'-10'809,"0"-5"-629,0-3-90,2-12 0,5-8 0,9-13-530,-2 21 0,1-1 440,3-3 0,3-1 45,1-2 0,3 0-45,1 0 0,0 0 45,0 2 0,0 1 45,-1 3 0,0 1 111,16-18-111,-4 8 90,-11 11 270,0 9-90,-9 24 90,4 46-450,-15-17 0,-2 4-329,1 18 1,-1 4 328,-2-4 0,-2 1 0,-2 4 0,-1 1 0,0 1 0,-1-1 89,-2-1 0,0 0-89,-1-4 0,1 0-390,3-6 1,0-1 389,0-6 0,0 0 0,3 3 0,0-2 0,0 11 0,0 1 950,0-34-2569,0-11-630,0-11-629,0-15 2878,0-9 0,0-6 0,0-1 0</inkml:trace>
  <inkml:trace contextRef="#ctx0" brushRef="#br0" timeOffset="92124">29428 6524 25343,'-20'5'1709,"3"-4"-1260,9 4 271,5-5-540,28-1 0,16-1-180,16-3-449,-1 2 1,8-2 448,-19 1 0,1-1 0,-2 0 0,6-1 0,-1 0 0,13-1 0,-4 0 0,1-1 0,-14 0 217,-10 1-217,-18 1 0,-3-1-1080,-14-3-89,-5 4-360,-2-3-40,-5 4 1569,-2-3 0,-3 3 0,-1-3 0</inkml:trace>
  <inkml:trace contextRef="#ctx0" brushRef="#br0" timeOffset="97291">30947 4903 14007,'0'-35'1889,"-5"-1"1003,-2-2-2442,-7 0-91,-2-3-89,-3 1-90,-3-3-90,-2-1 0,-5-2 0,-3-2 535,-7-2-625,18 23 0,-2 0 0,-3-1 0,-1 0 258,-3 1 1,-1 0-259,-2 1 0,-3-1 45,-20-7 0,-1-1-45,13 9 0,-1-1 0,5 6 0,-2-1 0,3 2 0,-4-2 0,2 3 0,1 0 0,-3 0 0,-18-5 0,-1 1 0,16 6 0,-1 0 0,-15-4 0,-1 1-2,18 7 1,1 1 1,-2 0 0,-1 1 0,-2 0 0,0 1-289,-1 1 1,-1 1 333,-2 1 0,0 1-45,-1 0 0,0 2 0,-1 0 0,1 2 0,1 1 0,-4 0 0,9 3 0,-6 1 0,0 0 0,5 0 0,-16 3 0,1 0-31,17-1 1,-5 0 0,1 2 0,3 1 30,1 5 0,4 1 0,1 0 0,-8 3 0,1 1 0,-11 7 0,1 1 0,20-7 0,3 1 0,2 1 0,1 1 130,1 0 0,1 1-130,2 1 0,0 1 0,0 0 0,1 1 1109,0-1 0,1 0-1109,-1 1 0,-1-1 0,3 1 0,-1-1 0,0 0 0,0-1 0,0-1 0,1-1 0,0 0 0,-1-1 0,-26 20 0,4 0 0,3-1 0,3 3 0,3 5 0,20-21 0,1 2-962,-1 4 0,1 2 962,1 4 0,0 2 0,-1 2 0,0 5-44,1-1 0,0 4 0,0-2 44,-3 9 0,0 0 0,4-8 0,-1 3 0,2-4 0,-2 4 0,2-2 0,0-1 0,1-1 45,0 0 0,1-1-45,2-2 0,0-1 0,2-1 0,0-1-266,0-1 1,2-1 265,0 0 0,1 0 10,2-1 1,2 1 34,0-2 0,0 1-45,3 0 0,0 1 0,0-3 0,0 3 0,6 15 0,1 1 45,-3-14 0,2 1-45,5 1 0,2 4 0,-1-4 0,0-3 0,0-3 0,5 12 0,3-1 45,0-4 0,-1-3 0,-4-11 0,0 0-45,5 8 0,1-2 90,5 10-90,4-2 45,-5-13 0,3 0-1,-5-9 1,2 0 0,10 11 0,2-1 920,-4-9 0,1-2-965,3 4 0,3-1 214,3 1 1,1 0-215,4 1 0,0 0-4,1 0 1,2 0 3,0-1 0,1-1-931,-1 1 0,0-1 931,1-1 0,-1-1 0,-1 0 0,0 0-77,0-2 0,-1-1 77,0 1 0,0-1 45,0-1 0,1-1-45,-1 0 0,2 0-45,-1-3 0,5-1 45,-2-3 0,5 0 0,-2-2 30,-10-4 0,-2-1 0,2-1-90,13 3 1,3-2 0,1-3 59,-13-5 0,1-3 0,-1-2 0,-2-1-126,5 0 0,-4-2 0,3-2 148,-1 0 1,3-2 0,-1-2-1,-4 0 8,3-6 0,-5 0 0,1-3 0,2-1 0,-1-2 0,1-1 0,-1-1 0,0-2 0,-1 0 0,-1-1 0,0-1 0,-1-1 0,-1 1 0,-1-1 0,-1 1 0,-2 0 0,-1 0 0,-1 0 0,-2 0 0,-2 0 0,-1-1-30,-3 2 0,-1 0 0,-2 0 45,10-19 0,-3 0 598,-5-1 0,-3-1-643,-4 0 0,-3-5 30,-8-1 0,-2-5 0,-2 1-152,-2 12 1,-1 2-1,-1-3 122,-1 1 0,0-4 0,-1 0 0,-1 3 0,-2-3 0,-1 3 0,-1-4-90,1 0 0,-2-4 0,1-1 0,-2 4-280,-1-4 1,0 2-1,-1-1 190,1 4 0,-1-3 0,0 1 1,-1 4-151,-1 1 0,-2 5 0,1 0-90,-1 1 1,-1 1-1,0 2 60,0 2 0,-2 2 1,-1-2-642,-5-5 0,-2-1 0,0 4 1001,-3-3 0,-2 4 0,-8-7 0,-2 5 0,10 25 0,0 0 0</inkml:trace>
  <inkml:trace contextRef="#ctx0" brushRef="#br0" timeOffset="261487">2493 12221 23004,'-10'-18'3328,"2"3"-2788,1 3-271,0 6 1,6 1 90,-2 19-90,3 19-90,0 28-660,0-17 1,0 7-1,0-2 525,0 12 0,0 1-45,0-6 0,-1 2 0,2-2-90,0 4 0,1-3-446,0-5 1,1 0-320,1 9 1,0-3 179,-1-19 1,0-2-136,0 5 1,-2-4-1530,1-8 2339,-2-17 0,0-20 0,0-12 0</inkml:trace>
  <inkml:trace contextRef="#ctx0" brushRef="#br0" timeOffset="261891">2449 12526 22563,'-3'-55'1139,"1"0"0,0 3 1,1 3-1005,0 7 0,2 2 314,-1-24 1,10 19 216,13 22-486,20 32-91,-15 7 1,1 7-323,4 11 1,-1 5 232,2 9 0,-2 4-753,-2 6 0,-3 4 753,-11-20 0,-2 2 0,-3 0 0,0 1 0,-3 1 0,-5 2 0,-7 15 0,-6 4 0,-3-5 0,2-14 0,-2-2 0,-2 0 0,-8 11 0,-4 2 0,-1-7 0,-8-4 0,-2-7-13,2-4 1,-2-3-843,-4-6 1,-1-5-405,-11-4-270,8-27-180,42-40-34,16 8 1,9-6-1,1 1 1833,6-14 0,5 0 337,-8 17 0,2-3 1,1 0-1,0 4 116,4-1 1,1 3-1,0 0-94,-1 2 1,1 0 0,0 2 90,12-13 0,0 4-113,-7 7 0,-1 3 472,0 1 1,-1 4-91,8 0-809,2 15 0,-25 38 0,-5 19 0,-6 16 0,-6-24 0,-2 1 1336,0 2 1,-2 1-1337,0 0 0,0 1-1259,1 11 0,-2-1 134,-1-15 1,-1-2-3792,0 7 1,-1-5 4204,-8-4 0,0-18 0,-1-9 0</inkml:trace>
  <inkml:trace contextRef="#ctx0" brushRef="#br0" timeOffset="262035">3094 12130 14452,'0'-46'629,"0"-1"1,0 6 0,0 1 521,0 2 1,0 4-1512,6-5-359,6 8 1076,12 40-2336,13 10-7852,8 17 9760,8 0 1,-26-17-1,1 0 1,0-1-1,1 0 1</inkml:trace>
  <inkml:trace contextRef="#ctx0" brushRef="#br0" timeOffset="262543">3513 12043 24713,'-17'16'2159,"1"1"-1800,0 6 1,0 10-180,3 17-90,5 14-45,5-3 0,2 2-660,1-15 1,0 0 659,0 16 0,0-1 45,1-23 0,-2-4 382,-4 30-292,-6-10-180,-9-10 0,-7-11 0,-5-9 0,-3-13 0,2-6 0,5-7 0,8-7 937,9-8-937,9-11 0,14-8 0,9-1 0,13 4 0,9 5 0,-7 17 0,3 3 0,18 3 0,-19 5 0,-2 2-635,7 9 635,-5 2-9,-7-6 9,-5 2 0,-8-10 0,-2 3 0,-4-13 0,-1-11 0,0-21 0,0-17 8,-6 22 1,0-2-9,0-3 0,0 0 0,-2-1 0,0 0 0,1 3 0,0 1-62,-1-26 62,0 14 0,-3 19 0,2 13 0,2 25 0,3 21 0,1 26 0,-4-18 0,0 2 162,-1 4 1,0 3-163,1 20 0,0 3 0,-2-6 0,0 0-180,1-1 0,-2-3-1094,1-13 0,-2-5-1425,0 0 2699,0-14 0,-5-13 0,-2-12 0</inkml:trace>
  <inkml:trace contextRef="#ctx0" brushRef="#br0" timeOffset="262672">3667 11937 26152,'-11'-53'539,"-1"0"1,1 5 0,0 2-495,2 11 0,1 2-225,-2-20-1799,5 26-359,8 27 2338,7 29 0,9 29 0,-7-21 0,1-1 0</inkml:trace>
  <inkml:trace contextRef="#ctx0" brushRef="#br0" timeOffset="263583">4243 12430 22644,'0'-36'2968,"0"5"-2248,0 3 0,0 8-181,0 3 1,0 4-90,0 0-450,-3 8 0,2-2 0,-8 6 0,4-1 0,0 2 0,4 0 0,7 0 0,-2 0 0,2-2 0,-2-3 0,0-6 0,2-4 0,1-5 0,-1-6 0,-2-2 0,-2 0 0,-8-4 0,0 12 0,-8 3 0,-1 22 0,-3 13 0,0 22 0,-1 18 0,10-22 0,4 5 0,5 13 0,5 8 0,1-5-663,1-4 1,2 0 662,3 2 0,2 3 0,2-9 0,1-15 0,3-7 0,19 17 0,12-32 0,-17-27 0,-10-27 0,-6-12 0,-9 11 0,-4-3-297,0 1 0,-1-3 1,-2 2 296,-4-6 0,-2 2 0,2 3 0,-1 2-318,-2 6 1,0 2 317,1-19 1099,-3 16-1099,6 19 0,-3 16 0,8 25 0,4 23 0,-2-10 0,0 3 370,3 7 1,1 1-371,-1 4 0,0 3 22,0-3 0,1 3 0,-1-2-22,0 5 0,0 0 0,0-2 0,1 4 0,-2-7 0,-4-13 0,-1-2 0,2 5 0,-1-3 0,-4-6-720,0-7-449,0-15-90,-5-6 21,-2-10-651,-5-7-540,0-5 2429,0-13 0,-2-8 0,-1-7 0</inkml:trace>
  <inkml:trace contextRef="#ctx0" brushRef="#br0" timeOffset="264033">4248 12140 20935,'-14'-41'2249,"-3"1"-1710,-1-1 631,-6-9-631,8 16-179,3-2-90,9 23 360,4 6 359,0 27-89,0 24-900,1-3 0,2 5-467,-1 9 1,0 7 466,1-13 0,0 5 0,1 1 0,0-2-525,-1 4 0,1-1 1,0 1 524,0-2 0,0 3 0,1-1 0,0-4-854,-1-2 0,1-4 0,0-2 854,3 20 0,0-3 0,1-8 0,0-3-73,-1-8 1,1-3 72,7 21 0,-4-18 503,-2-22-862,-5-16-134,-2-30-2026,-2-22 0,-2-11 2519,-1 4 0,-1-5 0,1-1 0,-1-6 0,-1 1 0,0 9 0,-1-1 0,0 1 0</inkml:trace>
  <inkml:trace contextRef="#ctx0" brushRef="#br0" timeOffset="264178">4073 11505 22914,'-17'-34'1034,"-1"1"1,-12-23-855,5 16-90,7 12-180,10 12-180,2 7-540,6 18-539,4 11-990,6 14 2339,10 7 0,12-3 0,8 0 0</inkml:trace>
  <inkml:trace contextRef="#ctx0" brushRef="#br0" timeOffset="264395">4613 11327 23364,'25'-31'3238,"-3"3"-2699,-6 8 271,-4 9-180,-5 16-630,-2 22 0,-3 31 0,0-17 0,0 8-546,3 7 1,0 13 0,1 1 0,1-6 545,-2-5 0,2-5 0,0 5 0,-1-7 0,1 6 0,1 2 0,1-2 0,2-6 0,7 10 0,3-6 0,0-3-304,5 5 0,3-3 124,-6-13 0,2 1 0,1-8-765,3-6 1,1-7-1844,26 4 2760,-2-14 1,-7-22 0,-3-4 0</inkml:trace>
  <inkml:trace contextRef="#ctx0" brushRef="#br0" timeOffset="264547">4727 12262 24353,'-39'-13'959,"0"1"1,4-2-1,2 0-599,-17-12-270,21-4 0,21 0-180,28-6-450,27-2-916,-10 16 1,8 1-1,-1 0 107,9-2 0,2 0 1349,-4 3 0,3-1 0,-3 3 0,0 3 0,-2 2 0,-2 2 0,0 0 0</inkml:trace>
  <inkml:trace contextRef="#ctx0" brushRef="#br0" timeOffset="264917">5665 11759 26062,'-5'-44'1169,"7"1"-1079,10 3-225,12 11 1,5 1-538,-3 7 1,3 2 311,15-5 0,3 2-1148,-8 9 1,0 3 967,1 4 1,0 2-136,-4-1 1,-1 3-446,20 15-769,-23 11 270,-29 22 1319,-14-16 1,-8 1 1558,-7 5 0,-5 0-1072,-9 3 0,-2 1 622,-3 0 1,-2-1-271,-1-3 1,0-1 83,4-3 1,0-3-309,6-4 0,1-2-188,6-4 0,3-2 233,-16 8 0,19-12-450,15-6 2083,20-11-3972,49-22 1214,-28 11 1,3-1-406,20-11 1,2-1 1169,-5 1 0,0 0 0,2 0 0,2 0 0,1-1 0,-1 1 0</inkml:trace>
  <inkml:trace contextRef="#ctx0" brushRef="#br0" timeOffset="265488">7557 11022 25882,'-5'-23'1529,"0"5"-1439,-7 8 90,3 5 90,-1 5-180,1 5 0,-2-4 90,1 8 90,0-8-270,2 3 0,0-8 0,3-9 0,1-10 0,6-12 0,4-9 0,6-2 0,5 17 0,5 3 0,16-3 0,6 20 0,4 10 0,-16 9 0,-1 6-737,13 8 0,-2 5 737,-14 0 0,-5 3 0,-3 2 0,-3 3 0,-4 2 0,-6 1 0,-5 3 0,-6 1-76,-4 0 1,-6 3 75,-6-3 0,-5 1 0,0-1-613,-6 6 0,-2-1 613,4-9 0,-2 1 0,0-2-1224,-9 6 0,3-4 1224,10-14 0,2 0 415,-3 7 1,6-2-416,11-4 0,61 2 0,-15-23 0,7-4-362,5-2 0,7-3 0,1-1 362,5-2 0,2-1 0,3-2-259,-9 1 1,2-1 0,1-1 0,0 0 258,6-1 0,0 0 0,2 0 0,-1-1 0,-11 3 0,1-1 0,-1 0 0,1 1 0,-1-1 0,1 0 0,-1-1 0,1 1 0,-1 0 0,0 0 0,11-2 0,0 0 0,0 0 0,-1 0-227,-4 1 1,0 0-1,-1 0 1,-1 0 226,-4 1 0,-2 0 0,0 0 0,-2 0 0,11-1 0,-2 1 0,-2 0 0,-8 1 0,-2-1 0,-1 1 96,1 1 1,-1 0-1,-4 1-96,-1-2 0,-3 0-148,2 1 1,-10-1-2012,-22 3 1440,-18 0 719,-27 5 0,-13 7 0,-11 1 0</inkml:trace>
  <inkml:trace contextRef="#ctx0" brushRef="#br0" timeOffset="266368">6335 15906 23847,'-2'-36'1799,"0"0"0,-6-30-1170,-10 8-629,-3 31 0,-4 3 0,-19-4 0,11 22 0,-1 8 0,-21 31-539,26-3 0,1 6 539,-1 9 0,3 5-564,2 8 0,3 3 564,8-17 0,2 2 0,2 0 0,3 2 0,3 0 0,2 1 0,2-1 0,4 0 0,3-1 0,3-1 0,3-1 0,3-1 0,4-3 0,3 0 0,3-4 0,2-2 0,3-2 0,2-3 0,21 8 0,5-8 0,0-6 0,6-12 0,-7-15 0,4-8 0,-4-4 0,-14 0 0,-4-3 0,1-4 0,10-9 0,0-5 0,-9-4 0,-5-14 0,-12-7 0,-16 15 0,-4-5 0,-3-2 0,-2 3 0,-3-4 0,-3 2 0,-2-2-177,-3 2 0,-2-4 1,-3 1-1,-2 5 177,-5 0 0,-4 5 0,-1 2 0,-2 1 0,-1 2 0,-3 2 0,2 4 0,-3 2 0,-3 4-94,-10-2 0,-4 4 0,0 18-2425,-2 31 1,0 20 0,5-1 2518,-8-9 0,10 7 0,23 3 0,4 11 0,7 2 0,8-6 0,24 7 0,-1 0 0</inkml:trace>
  <inkml:trace contextRef="#ctx0" brushRef="#br0" timeOffset="266734">8897 15321 19056,'14'-47'569,"-1"0"1,-1 3 0,-2 1 42,-2 7 0,-2 1-612,1-21 1498,-2 15-1498,-3 14 966,4 41-966,-3 27 0,-3 15 0,1 3 0,1 7 0,-2 0 22,1-15 1,-1 0-1,0 0 1,-1 1-23,0 5 0,0 2 0,0-1 0,-1-4 0,0-1 0,1-2 0,-1-2 0,0-2 0,0 0 0,0-1 171,-3 17 0,1-2-171,1-8 0,1-1-182,-3 2 1,0-2 181,1-16 0,0-3-92,1 3 1,1-4 91,-1-1 2476,3-7-2476,0-8-1068,-4-1-1721,-1-9 2926,-3-2 1,-5-4 0,-2 0 0</inkml:trace>
  <inkml:trace contextRef="#ctx0" brushRef="#br0" timeOffset="269928">6091 17867 21205,'-22'-15'3958,"-1"-2"-2879,-3-1 0,1 0 1,1 0-900,4 5-180,9 1 0,4-1 0,23 0 0,24-4 0,2 6 0,6 1-465,-2 1 1,3 0-1,3 0 465,-6 1 0,2 0 0,5-1 0,7 0-293,-12 3 0,7-1 0,4-1 0,4 0 0,2 0 0,2 0 0,-2 1 0,0-1 0,-4 1 0,-3 0 293,3 0 0,-3 0 0,-3 0 0,1 1 0,0 0 0,5-1 0,4-1-151,-9 2 0,4 0 0,2-1 1,4 0-1,2 0 0,0 0 0,2-1 1,-1 1-1,0 0 0,-2 0 1,-2 0-1,-4 0 0,-2 1 151,9-2 0,-4 2 0,-2-1 0,-2 1 0,0-1 0,0 0 0,2 0 0,3-1-131,-3 0 0,4 0 0,1-1 0,1 0 0,1-1 0,-1 1 0,-1-1 0,-2 1 0,-4 0 0,-4 1 131,8-1 0,-5 1 0,-2 0 0,-3-1 0,0 1 0,0-1 7,12-2 1,3-1-1,-4 0 1,-7 0-1,-15 3-7,7-3 1329,-13 4-1329,-14 3 1988,-6 3-1988,-6 2 2971,-2 0-2971,-3 0 1269,-1 0-1269,-2 0 0,0 0 0,0 0-360,0 0-3868,0 0 4228,2 4 0,0 2 0,2 4 0</inkml:trace>
  <inkml:trace contextRef="#ctx0" brushRef="#br0" timeOffset="293947">8499 12724 27141,'-5'-10'1440,"-4"0"-1440,-12 0 0,2 4 0,-9 2 0,17 13 0,-1 7 0,13 19 0,7 13 0,8 16 0,7-13 0,8 7 0,0-3-1131,-8-15 0,0-4 1,3 4 1130,6 5 0,3 6 0,2-2 0,0-4 0,4-1 0,1-5 0,2 0-486,-5-6 1,1 1 0,2 0 0,2-1 485,4 4 0,1-2 0,4 2 0,5 2-204,-14-11 1,2 2 0,2 0 0,2 1 0,3 0 0,2 1-1,2 0 1,3 0 203,-9-5 0,3 0 0,3 0 0,2 1 0,1 0 0,2 1 0,0-1 0,1 0 0,-1 0 0,1 0 0,-2-1 0,-1 0 0,-2 0-99,3 1 0,-2 0 0,-2-1 1,0-1-1,-1 1 0,1-1 0,0 1 1,3 0-1,2 0 0,2 0 0,5 2 99,-18-8 0,3 0 0,3 1 0,1 1 0,2 0 0,1 0 0,2 0 0,1 1 0,0 0 0,1-1 0,0 1 0,0-1 0,0 1 0,-1-2 0,-1 1 0,0-1 0,-2-1 0,-1 0 0,-2-1 0,-2-1 0,-2-1 0,14 4 0,-3 0 0,-2-2 0,-1-1 0,-2-1 0,-1 0 0,0 0 0,0 0 0,0-1 0,1 1 0,1 1 0,3 0 0,-4 0 0,3 0 0,0 0 0,1 1 0,1 0 0,0 1 0,0-1 0,0 0 0,-1-1 0,-1 1 0,-1-2 0,-2 0 0,-1 0 0,-3-2-17,9 3 1,-1-1 0,-1-1 0,-2 0 0,-2-1-1,-1 0 1,-3-1 0,-1-1 0,-3 0 16,13 4 0,-4-2 0,-3-1 0,-2 0 0,0 0 87,7 1 0,-1-1 0,-2 0 0,-2 0-87,9 2 0,-3-1 0,-3-1 0,-10-3 0,-2-1 0,-3-1 0,10 2 0,-4-1 0,-12-5 0,-4-2 1187,16-4-1187,-21-13 0,-16-14 0,-14-17-1259,-8-15 910,1 25 0,1 0-1091,1-2 1,1 0 1439,1 1 0,1 1 0,9-27 0,2 6 0</inkml:trace>
  <inkml:trace contextRef="#ctx0" brushRef="#br0" timeOffset="294670">18074 15184 24893,'-3'-23'3418,"2"3"-3148,-3 2-270,4 5 0,0 3 0,-3 5 0,-2 14 0,1 14 0,0 23 0,0 18-429,4-26 0,0 5 429,-3 4 0,0 5 0,0-2-1318,-1 9 1,1 2 1317,0-8 0,1 3 0,0-3 0,-1 1 0,1-1-7,1 9 1,2-1 6,-1-13 0,0-3 0,-1 0 0,2-7 0,8-4 0,2-34 0,13-18 0,1-11 615,5-4-615,-1 0 0,3 5 0,-2 5 0,3 12 2870,-1 4-2870,-1 19 0,-1 6 0,-3 18 0,-3 10-427,-3 10 427,-5 5 0,-8 3 0,-6-3 0,-14-5 0,-12-8 0,-15-7 0,-12-8 0,-8-17 0,16-10 0,0-5 0,-21-11 0,18-6 0,4-4 0,3-13 0,3-16 0,26 12 0,12-2-1259,12-4-450,12 0-360,15-3-385,8 3 2454,-21 21 0,1 1 0,0 2 0,1 1 0,0 1 0,1-1 0</inkml:trace>
  <inkml:trace contextRef="#ctx0" brushRef="#br0" timeOffset="294874">18521 15931 23454,'23'-20'4227,"-5"2"-3327,-2 3-900,-6 7 0,0 3 0,-2 12 0,2 8 0,2 16 0,3 12 0,-1 11 0,0 7 0,-6-17 0,-2 3 0,-2-5 0,0 0-270,0-1 0,-1-2-4227,-7 12 4497,-8-52 0,6-18 0,-5-26 0</inkml:trace>
  <inkml:trace contextRef="#ctx0" brushRef="#br0" timeOffset="294984">18684 15138 20980,'-7'-59'989,"0"0"0,0 6 1,-1 2-855,0 8 0,0 2-45,-7-22 193,3 17-1183,6 16 258,2 15-1876,4 19 2638,0 17 1,2 22 0,0 9 0</inkml:trace>
  <inkml:trace contextRef="#ctx0" brushRef="#br0" timeOffset="295367">19065 15560 21036,'26'49'90,"0"0"0,-1 0 0,1 0 0,-16-3 0,-6-3 0,4 5 414,9 0 0,7 8 0,1 0 0,-5-4 0,-13-11-504,-19 4 0,-3-22 0,17-62 0,9-43 0,1 8 0,-7 19 0,9 8 406,20 10 0,11 4 1,-5 17-407,15 46-1679,-24 18 0,0 16 0,-7-13 1679,-5-9 0,6 5 0,-3-41 0</inkml:trace>
  <inkml:trace contextRef="#ctx0" brushRef="#br0" timeOffset="295684">20015 15586 25522,'-33'33'764,"0"0"1,0 1 0,23 7 0,3 4-1491,-22 4 0,-8 4 0,16-4 726,26-1 0,13-11 489,10-21-579,15-30 360,-2-34-270,-21 20 0,-2-2 177,-4-5 1,-3-2-178,-6-2 0,0 4 0,8 11 0,2-3-1889,8 53 0,3 15-180,2-5 2069,-1-2 0,0-5 0,-9-18 0,3-4 0</inkml:trace>
  <inkml:trace contextRef="#ctx0" brushRef="#br0" timeOffset="296338">20365 15596 20509,'20'-28'3732,"1"0"1,-2 19-3584,-9 35 1,-4 15-150,-11 26 0,4-22 0,25-86 0,3-3 0,-9 65 33,7-52 1,8-27 0,-9 27-1113,-10 57-3213,3 18 0,1-11-4793,-3-36 13673,23-38 539,-13-11-3598,-7 11 0,0 0-405,-5 10 1,0 1 404,8-27 695,0 0-2044,-8 28-180,1 13 0,-6 30 0,4 12 0,15 13 0,2-20 0,17-12 0,7-11 0,-12-14 0,2-3 0,0 7 0,3 2 0,-6 4 0,9 7-1696,-40 43 0,-15 17 1696,-9-6 0,-8 6 0,-6 7-720,7-18 0,-3 6 1,-3 4-1,-1 3 1,-1 1-1,0-3 1,2-3-1,4-6 558,-6 10 0,4-6 0,0-1 0,-4 5 0,4-10 0,-2 7 0,-3 3 0,0-1 0,2-5 0,2-7 0,4-11 0,-4-7 0,1-1 0</inkml:trace>
  <inkml:trace contextRef="#ctx0" brushRef="#br0" timeOffset="296618">17713 17059 28401,'64'-8'5,"1"-1"0,-1 0 0,0 0 0,0 0 0,1 0 0,-1 0 1,0 0-1,1 0 0,-1 0 0,0 0 0,0 0 0,1 0 0,-1 0 1,0 0-1,0 1 0,1-1 0,-1 0 0,0 0 0,1 0 0,-1 0 1,0 0-1,0 0 0,1 0 0,-1 0 0,0 0 0,1 0 0,-1 0 1,9-1-1,-10 1 0,-8 1 0,-3 0 0,0 0 0,3 0 1,7-1-1,11-1-188,-24 3 0,7 0 1,6-2-1,6-1 1,5 0-1,5-1 0,2-1 1,4 0-1,1 0 1,2 0-1,0 0 0,0 0 1,-1 0-1,-2 0 1,-2 1-1,-3 0 1,-5 1-1,-4 1 0,-5 0 1,-6 2-1,-8 1 1,-7 1-1,-8 1 0,-10 2 1,-9 2-1,-11 1 1,-53 16-1,-12 1 0,0 0 1,0 0-1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57:07.882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4540 3104 24893,'0'-54'2608,"0"6"-2248,-4 12-90,0 13 90,-4 20-270,-2 28-90,-2 33 0,4-12 0,1 5-602,-3 11 0,0 4 602,3-16 0,0 2 0,1 1-704,-2 4 0,0 1 0,1 0 404,0 2 0,0 1 1,1 0-181,0-2 0,0 1 0,1 1-442,2-6 0,0 3 0,0-1 1,0-4 51,0-2 1,0-3-1,-1 1 870,1 5 0,0 2 0,-1-9 0,-6 11 0,-2-19 0</inkml:trace>
  <inkml:trace contextRef="#ctx0" brushRef="#br0" timeOffset="249">4300 3922 23175,'2'-57'434,"-1"-1"1,0 0 0,4 3 0,1-2-1,2 0 1,1 4-1321,1-1 1,2 4-1,3-1 1036,5-9 0,4-1 0,4 9-15,11 8 0,6 11-45,4 8 0,4 10-45,2 10 0,0 10 0,1 10 0,-2 10-232,-3 12 1,-6 8 186,-17-10 0,-2 4 0,-4 2 30,-3 5 0,-3 3 0,-4 1 0,-4 3 0,-3 2 0,-4 0 0,-3 3 0,-3 0 0,-6 4 24,-3-12 0,-5 2 0,-2 2 0,0-1 0,-1-4-289,1 0 0,-1-2 0,-2-2 0,-1 3 253,-1-2 0,-3 2 0,-1 0 0,0-3 0,1-4-18,-7 4 0,1-6 0,-2-1-396,-8 4 0,-3-1 1,3-5 80,-2 2 0,1-6 238,-6 2 0,5-10-1273,10-17 430,29-29-1418,32-26 2338,2 11 0,7-3 0,-4 7 0,3-1 0,1-1 0,4-4 0,1 1 0,0 0 0</inkml:trace>
  <inkml:trace contextRef="#ctx0" brushRef="#br0" timeOffset="403">5169 3968 23723,'34'-24'989,"0"-1"1,-3 3 0,-3 1-361,15-5 271,-15 16-540,-10 22-360,-10 24 0,-4 23-428,-4-20 0,0 3 428,-2 6 0,0 1 0,2 3 0,-1 1-180,-1 0 1,1-1-586,0-4 1,2-2-271,-1-6 1,0-3-1845,0 16 2879,0-27 0,3-31 0,2-17 0</inkml:trace>
  <inkml:trace contextRef="#ctx0" brushRef="#br0" timeOffset="527">5490 2972 15622,'-7'-45'-90,"0"0"0,2 6 0,1 4 2171,-1-11-3070,12 31-31,15 25 1020,22 22 0,-9-9 0,3 2 0,7 2 0,-1 0 0</inkml:trace>
  <inkml:trace contextRef="#ctx0" brushRef="#br0" timeOffset="999">6493 3333 25073,'-46'41'1799,"-5"-3"-1485,23-18 1,-1 0-428,-2-1 1,1 0 202,2 2 0,0-1 0,-22 18-90,11 0 281,11-2-281,13 4 0,8-12 187,7-6-187,2-16 90,4-6 0,4-6 207,8-3-297,8-6 90,32 2-90,-5 19-175,-15 0 1,-1 7 174,-10 7 0,-3 8 0,5 23 0,-6 7 0,-8-12 0,-5 3-255,-2-5 0,-3 3 1,-3-3 254,-7 4 0,-5-4 0,-1-2 0,-3-2-144,-1-6 0,-2-2 144,-16 14 0,1-21 0,7-25 0,10-25 0,15-26 0,8 15 0,4-2-104,5-7 1,5-4 73,7-1 0,5-4 0,0 3-237,-7 11 1,0 2 0,2-1 296,8-11 0,3-1 0,-3 5-30,2 4 0,-3 5 0,-5 5 0,-1 3 0,21-11 255,-15 19-255,-9 24 0,-9 22 0,-6 21 0,-8-14 0,-2 5 0,1 21 0,-2 4 0,-1-14 0,0 1-390,0 1 0,0 3 1,0-6-736,0-10 1,0-3-360,0 4 0,0-6 1484,-4-17 0,3-21 0,-2-12 0</inkml:trace>
  <inkml:trace contextRef="#ctx0" brushRef="#br0" timeOffset="1150">7001 2809 17511,'-13'-58'377,"0"0"1,-1 0 0,3 10 0,-1 2-1,1 2 696,-4-18 1,2 7-1614,-1 3 815,23 50-1804,10 20-720,13 15 2249,11 6 0,8 4 0,-23-23 0,-1 0 0</inkml:trace>
  <inkml:trace contextRef="#ctx0" brushRef="#br0" timeOffset="1342">7590 2383 25522,'24'-29'1979,"-3"11"-1079,-11 13-720,-10 27-180,-10 31 0,-1-12 0,0 5-1081,-4 13 0,1 4 1081,2-17 0,0 2 0,1 1-675,0 3 1,0 1 0,2 0 674,0 1 0,0-1 0,2 1 0,2-4 0,1 1 0,1-2-339,2-2 0,1-1 1,1-2 338,3 16 0,3-3 0,1-7 0,4-3 0,1-8 0,4-2-1345,10-1 0,3-5-1353,18 1 2698,13-12 0,-26-35 0,-6-9 0</inkml:trace>
  <inkml:trace contextRef="#ctx0" brushRef="#br0" timeOffset="1473">7521 3435 23144,'-51'-20'959,"0"1"1,3 0 0,0 0-780,3 3 0,2 1-46,6 1 1,3 1-45,-17-10-270,24 5-449,26 0-431,29 3-650,27-2 496,-15 6 0,3-1 940,10-2 0,2 0 1,-12 3-1,1 0 1,1 0-1,3-1 1,-1 0-1,1 0 1</inkml:trace>
  <inkml:trace contextRef="#ctx0" brushRef="#br0" timeOffset="2176">9701 2479 24713,'0'-52'1289,"0"0"0,0 2 1,0 3-1290,0 4 0,0 1 0,-1 7 0,-1 2 0,-3-16 0,-5 24 0,-2 34 0,-3 39 0,7-4 0,0 6-587,3-7 1,-1 2 0,1 2 586,-1 7 0,1 2 0,0 0-605,-1 6 0,2 0 1,-1 1 604,2 1 0,0 1 0,1-1 0,-1-1 0,2-1 0,-1 0-390,2-4 0,0 0 1,0-1-241,0-6 0,0-1 1,0-1-721,2 15 1,0-3 1349,0-11 0,2-4 0,2-10 0,0-4 0,9 20 0</inkml:trace>
  <inkml:trace contextRef="#ctx0" brushRef="#br0" timeOffset="2454">9632 2479 25657,'-8'-48'359,"0"0"1,0 0 0,-3-17 0,1 5-315,3 16 0,1 6 135,-1 0 408,14 50-588,10 52 0,-3-11 0,4 4-568,-3-11 1,1 2 0,2 4 567,3 4 0,3 5 0,1 2 0,0-2 0,1-4 0,0 1 0,1-2 0,0 1-226,-1-1 0,0 0 0,1-1 0,-1-4 226,3 2 0,-1-3 0,-2-9 0,15 10 225,-9-33-225,-4-78 0,-17 20 0,-3-5-450,-1-5 0,-1-6 1,-1 0 449,-1 0 0,0-1 0,0-1-183,-1-6 0,0-2 1,1-1 182,-1 16 0,1 0 0,-1 0 0,1 0 0,1-15 0,0 0 0,1-1-188,0 9 1,0-2 0,0 1 0,0 4-413,1 1 1,-1 3-1,1 1-383,0-7 1,1 1 0,0 7 982,0 11 0,1 7 0,9-2 0,0 14 0</inkml:trace>
  <inkml:trace contextRef="#ctx0" brushRef="#br0" timeOffset="2751">10542 2316 23899,'0'61'1170,"3"3"-631,0 2-1240,1-31 0,0 1 791,0 1 0,0 0-45,1 1 0,2 0 0,1-1 0,2 0-45,0-1 0,3-1 43,1-3 1,2-2-44,17 21 469,5-16-469,1-17 0,0-20 0,-1-23 0,-3-22-554,-19 16 1,-1-4 688,-2-5 0,-2-1 90,-1-2 0,-2-2 0,-1-1 0,-2 1-135,-1 3 0,0 2-90,-1 4 0,0 3 331,1-15-331,2 18 486,0 24-486,4 21-90,2 26-629,5 20-271,-9-21 1,0 2 89,2 3 1,-2 2-360,1 1 0,-1 1 1259,-2-3 0,0 0 0,0-4 0,0 0 0,-2-5 0,0 1 0</inkml:trace>
  <inkml:trace contextRef="#ctx0" brushRef="#br0" timeOffset="3205">11313 2616 23723,'9'-45'869,"-1"1"1,-1 4 0,0 3-600,3-21 90,-4 29-1,-2 27-89,-2 34-180,-9 30-45,3-19 0,-1 3-558,-3 5 1,0 1 512,0 1 0,-1 1 0,-1 12 0,0-3 45,5-21 0,1-2-429,-3 6 0,3-8 384,4-14 0,3-27 0,5-25-45,7-19 0,3-7 45,-2 6 0,2-6-466,-1 5 0,3-8 1,1-1-1,-2 5 466,-1 5 0,-1 3 0,1-1 0,5-13 0,1-3 0,-1 7-141,0 8 1,-1 5 185,-4 9 0,1 5 607,13-2-562,-10 32 90,-4 29-180,-9 23 45,-5-20 0,-3 3-261,-2 17 1,-3 1 215,2-16 0,-1 0 45,0 9 0,0-4-45,-1-4 1793,4-12-1793,0-15 1532,6-13-1532,6-15 0,8-9 0,9-4 0,2 3 0,-1 11 661,17 21-661,-15 19 0,13 21 0,-20 11 0,-3 1-675,-12-18 0,0-1-854,3 15-809,-3 3-7493,-7-40 8893,-3-16 0,0-19 0,0-10 0</inkml:trace>
  <inkml:trace contextRef="#ctx0" brushRef="#br0" timeOffset="3559">12320 1569 22758,'10'-41'539,"-1"0"1,0 6 0,0 3 1125,7-13-1126,0 25 326,2 31-505,-1 28-315,-9-1 0,-1 5-782,-3 10 0,0 4 737,-2-13 0,-1 1 0,-1 1 0,-1 3 0,-2 1 0,0-1 0,0 0 0,0-1 0,-2-1 0,-3 19 0,-2-2 0,1-9 0,-1-4 0,2-8 0,0-4 0,-1 19 417,4-20-417,12-29 14,8-18-14,8-19 0,4-7 0,-5 8 0,2-1-378,10-11 1,1 1 377,12-8 0,-4 13 1574,-15 18-1574,-8 28 0,-21 15 0,-10 28-824,-19 2 824,11-26 0,-3 0 0,-14 11 0,-4-2-90,11-11 0,-2-3-984,-16 7 0,2-7-905,5-16-540,6-22 2519,38-27 0,17-16 0,-6 22 0,1 0 0</inkml:trace>
  <inkml:trace contextRef="#ctx0" brushRef="#br0" timeOffset="3855">12828 2001 21835,'22'0'1978,"1"0"-1618,8 7-270,-6-1 0,12 2-180,-7-3 180,7-12-90,2-8 90,-1-13 360,-3-13 89,-6-10 181,-11-5 0,-8-5-91,-14 4-179,-10 4 180,-27 7-630,2 28 0,-4 46 0,1 20 0,24-9 0,5 6 0,0 1-208,-6 8 0,-1 3 0,6-1 208,7-3 0,6 0 0,3-2-1568,9 16 1,5-5 667,-1-19 1,2-2-226,6 6 1,4-9-1575,15-13 2699,3-25 0,-2-23 0,-1-13 0</inkml:trace>
  <inkml:trace contextRef="#ctx0" brushRef="#br0" timeOffset="4209">13392 1803 21565,'9'-36'1394,"-1"0"0,6-25-674,-4 18 89,-4 22 1,0 21-181,-4 28-179,0 23-591,-1-16 0,-2 2 276,0 4 0,-1 2 0,-4 17 0,0 1-135,1-19 0,0-1 0,-3 10 0,1-5 135,2-5-135,1-29 0,15-62 0,-3 18 0,1-5-1085,8-17 0,3-9 1,1 4 1084,4-3 0,3 2 0,-5 8 0,2-4 0,2 5-549,0 10 1,1 3 0,-1 3 548,2-1 0,1 4 20,8-2 1,0 6-21,9 13 0,-1 25 0,-1 11 0,-4 15-6,-4 5 6,-9-3 0,-8 0 2456,-6-7-2456,-6-3 2478,-4-6-2478,-2-4 335,-5 0-1235,-7-3-4407,-27 18 5307,-3 5 0,8-7 0,-1 3 0,3 0 0,0-1 0</inkml:trace>
  <inkml:trace contextRef="#ctx0" brushRef="#br0" timeOffset="4812">3951 6225 23544,'-45'7'877,"0"1"0,0-1 0,-15 3 0,8-4-158,9-13 91,23-11-810,28-15 0,30-17-1038,-4 16 0,5-1 1038,-4 6 0,3-1 0,3 0-796,8-4 1,3 0 0,3 0 795,-7 4 0,2 1 0,1-1 0,3 0 0,-6 3 0,1 0 0,1 0 0,2 0 0,0 0-319,-2 2 0,0 1 0,1-1 0,1 0 0,1-1 0,1 1 319,-3 1 0,0 0 0,1 0 0,1 0 0,1-1 0,0 1 0,0-1-160,-1 2 0,-1-1 0,2 1 0,0 0 0,0-1 0,1 0 0,1 1 0,0-1 160,-3 2 0,1-1 0,1 0 0,0 1 0,1-1 0,0 1 0,0-1 0,1 0 0,0 0-60,3-1 0,1 0 1,0 0-1,1-1 1,0 1-1,1 0 1,0-1-1,0 1 1,0 0 59,-3 1 0,1 0 0,-1 0 0,1 1 0,1-1 0,-1 0 0,1 1 0,0-1 0,1 1 0,-1-1 0,-2 2 0,0 0 0,0 0 0,0 0 0,1 0 0,0 0 0,0 0 0,0 0 0,0 0 0,1 0 0,-1 0 0,-3 1 0,0 0 0,0 0 0,1 1 0,-1-1 0,1 0 0,-1 1 0,1-1 0,0 0 0,0 1 0,1-1 0,-1 1 0,2-1 0,0 0 0,0 1 0,0-1 0,0 0 0,1 1 0,-1-1 0,1 1 0,0-1 0,-1 1 0,1 0 0,0-1 0,1 1 0,0-1 0,0 1 0,0-1 0,1 1 0,-1-1 0,0 1 0,1 0 0,-1 0 0,1 0 0,-1 0 0,1 0 0,-1 0 0,0 0 0,0 1 0,1-1 0,-1 1 0,0 0 0,1-1 0,-1 1 0,1 0 0,-1 0 0,0 0 0,0 1 0,0-1 0,0 1 0,0 0 0,0-1 0,-1 1 0,1 0 0,0 0 0,0 1 0,-1-1 0,1 0 0,-1 1 0,0-1 0,-1 2 0,-1-1 0,0 0 0,1 1 0,-1 0 0,0-1 0,0 1 0,0 0 0,-1 0 0,1 0 0,-1 0 0,0 1 0,3-2 0,0 1 0,0-1 0,-1 1 0,1 0 0,-1 0 0,0 0 0,-1 1 0,1-1 0,-1 0 0,0 1 0,2-2 0,0 1 0,0 1 0,0-1 0,0 0 0,-1 0 0,0 1 0,-1-1 0,0 1 0,-1-1 0,3 0 0,-1 0 0,0 0 0,-1 0 0,0 0 0,0 0 0,-1 0 0,-1 1 0,0-1 0,1 0 0,0 0 0,0 0 0,-1 0 0,-1 0 0,0 0 0,-1 0 0,-1 0 0,12-3 0,-2 0 0,-1 0 0,-1 1 0,-1-1 0,-1 0 9,3 0 0,-1-1 0,-1 0 0,-3 0 1,-1 1-10,5-3 0,-3 1 0,-2 0 0,-2-1 46,6-2 1,-3-1 0,-4 0-47,-10 4 0,-2-1 0,-3 1 446,7-5 0,-4-1-446,-10 6 0,-3 0 0,14-11 0,-14 9 1549,-2 4-1549,-7 10 1893,-6 21-4231,-11 6 2338,-15 23 0,-13 1 0,-5 6 0</inkml:trace>
  <inkml:trace contextRef="#ctx0" brushRef="#br0" timeOffset="5800">17246 385 23903,'-12'-26'3059,"5"4"-2700,-2 6 181,8 9 180,-2 11-720,3 21 0,0 28-543,-1-12 1,2 4 542,-1 12 0,1 4 0,0-14 0,1 1 0,-1 2-397,1 3 1,0 2 0,1 0 396,-1 4 0,1 0 0,0 1-667,-1 0 0,0 0 0,0 4 667,-1-3 0,1 4 0,-2-1 0,1-3 0,0 0 0,0-4 0,-1 2-143,0-8 1,0 3 0,0-2 0,0-3 142,0 17 0,0-8 319,0-19 1,0-3-320,0 2 0,0-9 901,0-20-1890,-4-27-990,3-21 0,2-7 584,-3 4 1,2-1 1616,2-21 1,2-1-1,0 15 1,2 2 0,1-1-1,0 0 1</inkml:trace>
  <inkml:trace contextRef="#ctx0" brushRef="#br0" timeOffset="6167">17644 899 21745,'20'-39'3058,"-3"4"-2249,-1 2-179,-6 7-270,-4 3-90,-2 13-1,-4 7 91,-5 23 90,-6 18-315,2-7 0,-2 4-453,-1 7 1,-1 3 407,0 5 0,1 2-573,4 4 1,1 0 482,1 0 0,3 0 0,7-1 0,3 0 0,2-3 0,3-3 0,7-3 0,4-5 0,5-4 0,5-5 0,5-6 0,4-6 0,4-7 0,2-6 0,3-6 0,1-7 0,0-4 0,-1-6 0,-1-4 0,-3-3 0,-5-2 0,-4-2 0,-4 0 0,-5-1 0,-8 0 0,-5 0 0,-6-26 0,-27 3 0,-16 23 0,-9 4 0,8 8 0,-3 3-197,-17-3 0,0 7 107,12 10 0,2 4-630,-1 2 1,1 2-271,0 5 1,3 3-450,1 2 0,2 2 1439,1 4 0,2 3 0,3 6 0,2 3 0,1 3 0,0 0 0</inkml:trace>
  <inkml:trace contextRef="#ctx0" brushRef="#br0" timeOffset="7517">4767 7327 20935,'9'-35'3238,"-3"-1"-2338,-4 1 89,-2 1-179,0 4-181,0 2-179,-6 5-180,1 3 90,-12 2-360,2 10 0,-9 1 0,-1 20 0,1 12 0,0 6 0,3 0 0,1 5 0,-3 12 0,-1 8 0,3-3-625,2 3 1,4 2 624,4 5 0,2 5 0,5-6 0,7-7 0,5-3 0,6 13 0,7-5 0,3-24 0,5-6 0,3-4 0,5-4 0,2-3 0,3-5-102,4-6 1,2-5 101,1-5 0,0-4 0,0-6 0,-1-4-274,-1-5 0,-2-4 274,-4-5 0,-3-3-412,-3-4 1,-5-3 411,-3-2 0,-5-5 0,-7 1 0,-4-4 0,-1 2 0,0-8 0,-3 0 0,-3 8 0,-3-3 0,-2 4 0,-4-2 0,-4 3 0,-3 2 0,-3 2 0,-1 3 0,-3 2 0,-1 5 0,-2 2-45,-1 4 0,-3 4-304,-14 3 0,-6 8-955,-1 10 0,-1 7 224,0-1 1,2 6 1079,4 8 0,7 5 0,2 21 0,8 1 0</inkml:trace>
  <inkml:trace contextRef="#ctx0" brushRef="#br0" timeOffset="8114">7066 7007 22194,'4'-51'2879,"-2"3"-2070,0 2-89,-2 8-91,2 5-269,0 8-180,0 6-90,0 9 0,-2 15 90,0 22-180,-5 27 45,1-14 0,-1 4-726,-3 10 0,0 3 636,-1 7 0,-1 1 45,3-19 0,1 1 0,-1 0-300,0-2 1,1 0-1,0 0-375,0 20 1,2-3-226,-1-6 1,2-2-451,3-6 1,0-2 1349,1-8 0,2-2 0,7 22 0,5-11 0</inkml:trace>
  <inkml:trace contextRef="#ctx0" brushRef="#br0" timeOffset="8516">7638 7388 25073,'8'-36'1619,"-3"6"-1170,-1 7 1,-4 6 0,0 4-180,1 0-90,2 5-90,1 1-90,0 0 0,2-6 0,3-7 0,28-31 0,1 8-530,-8 11 1,4 2 529,-6 8 0,3 3 0,11 2 0,0 3 0,18-4 0,-23 19 0,-4 7 0,-5 26 0,-17-3 0,-5 4-322,-4 7 0,-6 5 322,-6 6 0,-5 6 0,0-2 0,1-11 0,0-2 0,-2 3-471,-5 14 1,-3 3-1,1-5 471,-4 2 0,1-5 0,4-5 0,-1-2 0,4-9 0,0-2-321,-8 20 321,13-15 785,10-14-785,59-14 0,-3-15-767,-1-4 0,4-3 767,-7-1 0,1-2 0,7-1 0,2-1 262,3 2 0,3 0-1342,-7 0 1,3-1-1,0 0 1080,-4-1 0,0-1 0,-1 0 0,-1 1 0,0 0 0,-2 0 0,10-7 0,1-1 0</inkml:trace>
  <inkml:trace contextRef="#ctx0" brushRef="#br0" timeOffset="8993">9977 7221 23094,'9'-65'1889,"-3"18"-1440,-4-5-89,-6 23 180,-1-22-360,1 17 0,0-21-90,4 17-90,6-5 90,6-8-90,12 2 0,9 1-2473,8 7 2563,2 10 0,1 8 630,1 13-540,-2 13 0,-4 12 0,-7 15 0,-21 7 0,-8 6-1407,-11 12 1,-7 2 1271,1 2 0,-3-1-45,-10 0 0,-2-3 562,10-21 0,1-3-562,-14 18 0,11-12 26,13-13-26,21-12 0,28-10 0,-9-4 0,7-1 0,6 1 0,9-2 0,1 2 0,-5 0-365,14 2 0,-1 1 365,-13-1 0,5 0 0,-2 2 0,-9 4 0,-6 7 0,-9 5 0,12 27 2602,-29 12-2602,-30-6 0,-11 2 0,3-11 0,-4-1-579,0-3 1,-4 1 0,1-3 578,-9 4 0,0-4-585,1 0 1,-1-3-496,1-1 1,0-3-450,4-2 0,-1-3 1474,3-3 1,1-1 0,-21 13-1,5-6 1</inkml:trace>
  <inkml:trace contextRef="#ctx0" brushRef="#br0" timeOffset="9544">13445 6509 23903,'5'-20'3418,"-2"2"-2968,-3 3 0,0 2-180,0 7-180,0 2-90,0 24 0,0 6 0,4 24 0,2 6-368,6 8 368,-4-31 0,1 0 0,0-1 0,4 0 0,9 5 0,4-2 0,17 5 0,-10-17 0,1-8 0,21-22 0,4-16 0,-29 4 0,-1-3 0,0-4 0,-3-2 0,0 1 0,-3-2 0,-2 0 0,-1-1 0,12-23-91,-2-4 91,-16 23 0,-1 18 0,-22 40 0,-6 39 0,3-16 0,-2 8 0,0-1-1080,4-9 0,0 0 0,0 2 960,-3 17 0,-1 4 0,2-5-420,5-16 1,2-2-1,1 1-1129,0 9 0,2 2 1,1-4 1668,2 2 0,3-2 0,3 10 0,4-5 0,12-1 0</inkml:trace>
  <inkml:trace contextRef="#ctx0" brushRef="#br0" timeOffset="9752">14923 6596 16071,'12'-45'779,"-1"0"1,0 3 0,-2 2 293,-2 7 0,0 0-803,5-20-813,4 13 723,10 9 899,13 9-1079,3 13 0,12 3 0,-3 1-90,-2 0 0,1 1 119,6 0 0,6 1 0,-7 1-524,-10 1 0,-4 2-135,-4-1 1,-1 0-1172,-1 0 1,-2 0 1800,5 0 0,-8 0 0,-25 0 0</inkml:trace>
  <inkml:trace contextRef="#ctx0" brushRef="#br0" timeOffset="9992">15508 6199 13463,'-64'13'1859,"1"-1"0,26-3 0,1 2-1131,-28 10 1,5 4-189,14 13 1156,8 8-1696,27-9 0,7 2 0,8 23 0,8-20 0,8 0 266,18 4 1,6-2-267,-10-9 0,2 0 435,-5-3 1,2 0 0,-4 0-436,-1 2 0,-3 1 0,-4 0 0,-4 1 646,-3 0 0,-5 1-646,-5 1 0,-4 1 0,-5 1 0,-4 1 0,-5 0 0,-5 0-495,-3 0 1,-3-1-496,-2-1 1,-1-2-361,0-2 1,-1-1 1349,2-4 0,1-1 0,-14 21 0,5-7 0</inkml:trace>
  <inkml:trace contextRef="#ctx0" brushRef="#br0" timeOffset="10369">17080 6128 24083,'0'-28'2069,"-4"2"-1349,-4 11 269,-10 9-269,-12 21-720,-5 14 0,-2 12-1179,7-2 0,1 6 0,0 1 1179,0 1 0,-1 1 0,4 2 0,-1 7 0,3 3 0,5-2 75,8-14 0,4-1 0,4 2-75,6 14 0,5 2 0,3-3 0,3 4 0,9-2 0,8-6 0,9 1 0,-1-10 0,0-13 0,3-8 0,12 0 0,0-10 0,11-25 0,-34-21 0,-6-10 0,-8 9 0,-5-4 0,-2-16 0,-9-3 0,-20 4 0,-8 5 0,2 14 0,-4 3-270,-14-4 0,-4 6-405,7 17 1,-1 7-226,-3 4 1,0 4-316,1 4 1,0 3 1214,3 4 0,1 3 0,5 4 0,2 2 0,4 0 0,-1 1 0</inkml:trace>
  <inkml:trace contextRef="#ctx0" brushRef="#br0" timeOffset="10782">18651 6047 22194,'-7'-3'2429,"4"-2"-1709,12-7 89,11-6-89,17-5-91,12-3-179,12 3-135,-14 13 0,2 2-315,-12 1 0,-1 8 0,10 26 0,2 15 0,-9 1-688,-14-4 1,-6 5 687,5 13 0,1 8 0,-9-3 0,-16 2 0,-8-3 0,3 5 0,-2 1 0,1-22 0,-2 0 0,1 0 0,-4 20 0,-1 0 0,2-5 0,-2-1-585,2-5 1,-2-3-451,2-5 1,-2-1 948,-7 1 0,-1-2 0,-12 14 0,11-28 0,-1 0 1</inkml:trace>
  <inkml:trace contextRef="#ctx0" brushRef="#br0" timeOffset="10929">18627 6784 26332,'-14'-33'719,"1"1"1,-4-26-360,15 12-180,22 11-90,22 9-697,-9 15 1,7 3 336,13 2 0,9 3 1,-1 1-730,-10-1 1,-1 0 0,5 1 44,1 1 1,7 1 0,2 0-1,-1 0 1,-6-1 858,7 1 1,-5-1 0,3 0 0,-3 0-1,3 0 1,0 0 0,-5-1 0,-3-1-1,0 1 1,-1-1 0</inkml:trace>
  <inkml:trace contextRef="#ctx0" brushRef="#br0" timeOffset="11343">20933 5925 15442,'-38'-26'2518,"1"3"-1256,2 10-632,8 6 1599,13 9-1779,10 11 599,20 14-1049,14 17 0,-5-16 0,1 2 1111,6 5 0,2 2-1111,2 1 0,1 3 109,-3-4 0,1 3 1,-3-2-110,3 7 0,-3 0 0,8 9 0,-9 2-186,-24-5 0,-12-1 186,-3-14 0,-6-1-247,-12 11 0,-7-5 247,-2-14 0,-2-5 0,-1-2 0,-2-2 0,3-2 0,-1-4 0,3-4 0,1-3 0,-23-7 0,12-19 283,17-19-283,15-21 0,13 23 0,4-1 236,4-7 1,3-2-237,3-2 0,1-2 0,1-2 0,1-1 0,-1 1 0,0-2-130,-4 8 0,-1-3 0,-2 0 130,-2 5 0,-2 0 0,-1 1 0,3-21 0,-4 2 0,-6 14 0,-5 6 0,-10 0 520,-30 12-520,3 16 0,-3 23 0,-1 8-940,16-1 1,2 3-6,-11 12 1,4 4-315,13-7 0,5 2 1259,-11 28 0,15 2 0,9 1 0</inkml:trace>
  <inkml:trace contextRef="#ctx0" brushRef="#br0" timeOffset="11755">22395 6016 23457,'49'-13'509,"1"1"1,-6 0 0,-3 1-330,-7 0 0,-3 1 180,13-3 1169,-6 6-1529,-22 21 0,-11 5 0,-19 19 0,-18 1 0,-10 1 30,16-20 1,-2-1-31,-1-1 0,-2-1 153,-1-1 0,-2-4-153,-11-2 0,1-4 0,10-2 0,0-3 0,-6-4 0,2-4 0,-6-16 0,9-13 0,9-14-450,18 18 0,3-3 450,1-3 0,3-3 0,3-1 0,3 0-161,2 0 1,1 2 160,2 3 0,2 3 0,20-22 0,11 20 0,5 33 0,6 11 0,-8 4 0,1 7-824,-1 2 1,3 5 0,-3 2 823,-8 1 0,-2 1 0,0 6 0,-2 3 0,1 5 0,-2 2 0,-2-2 0,0 2 0,-3-2 0,-1 4 0,-3-4 0,1 2 0,-4 2 0,-5 0-369,-7 12 1,-7 0 0,-5-2 368,-1-12 0,-3-2 0,-3 2-306,-7 13 1,-4 2 0,-5-5-205,-1-14 0,-4-4 1,-2-1-361,-3 2 0,-1-2 1,-3-1 760,-1-1 1,-2-1 0,-1-1 0,0-1 0,-2 0 0,0 0 0,-1-2 0,0 1 0,1-1 0</inkml:trace>
  <inkml:trace contextRef="#ctx0" brushRef="#br0" timeOffset="18211">20941 6037 22554,'-4'-11'2968,"0"1"-2158,4 7-180,0-1-91,0-1-179,0-1-180,0-3 90,0 1-180,0-3 0,0-1 0,0-10-90,0 2 0,0-9 0,0 3 0,0-20 0,0 4 0,-3-17 0,-4 11 0,-3-3 0,-2 0 0,0 0 0,-1 3 0,1 0 0,0 4 0,0 1 0,0 5 0,-2 0 0,-10-11 0,-9 5 0,1-1 0,-5 12 0,10 13 0,-1 3 0,-3 4 0,1 2 0,-3 4 0,-17 4 0,7 8 0,-14 3 0,11 10 0,-1 0-1117,-2 4 1117,0 2 0,4 1 0,3-2 0,7 0 0,5-3 0,7 3 0,3 0 0,8 4 0,0 4 0,7 23 0,2-9 0,3 19 839,2-16-839,5 3 0,6 0 0,9-3 0,5 0 0,5-4 0,5-1 0,1-5 0,0-7 0,3 1 0,-9-9 0,0 0 0,9 5 0,-1-1 0,13 4 0,-19-12 0,2-2 0,-3-9 0,0 6 0,-1-8-270,-1 9-1079,1-2-2429,13 9 1080,-13-7 2698,7 8 0,-20-2 0,-4 5 0</inkml:trace>
  <inkml:trace contextRef="#ctx0" brushRef="#br0" timeOffset="20261">24133 6865 22554,'-8'0'2609,"3"0"-2070,-2 0 91,6 0 449,-2 0-719,3-2-90,0-1 0,7-18-180,6-2-90,11-24-265,10-6 295,-13 17 0,2-5 0,0 1-749,5-10 0,0-2 719,-2 4 0,2-4 0,-3 2 0,2-9 0,-1-2 0,-4 7 0,1-4 0,-3 3 0,1-6 0,-1 2 0,-4 11 0,0-1 0,-2 5 0,-4 8 0,-1 3 0,1 0 0,-1 2 0,1-5 0,1 7 0,0 59 0,0 8 0,-1 0 0,0 4-151,1-3 1,0 1 150,2 3 0,1 1 0,2 1 0,0 1 0,2 0 0,1 0 0,2-3 0,0 0 0,1-1 0,2-2 0,0-4 0,0-1 0,-1-4 0,-1-1 598,5 2 1,-2-2-599,6 11 0,0-2 0,-23-21 0,-11-6 0,-14 3 0,-17-2 0,-17 7-308,17-10 0,-3 0 308,-5 2 0,-1 0 0,-5 0 0,-1 1 0,0 0 0,-3-1 0,8-1 0,-1 0 0,2 0 0,-4 0 0,1 0 0,-19 3 0,5-1 0,8 0 647,-1-5-647,31-4 190,7-4-190,7 5-2339,4 7 450,4 2 2058,4 4 0,8-6 0,5-2 0</inkml:trace>
  <inkml:trace contextRef="#ctx0" brushRef="#br0" timeOffset="21403">26496 5818 19946,'0'-36'5307,"0"-17"-4408,0 15 1170,-3-22-1709,2 32-360,-6-4 0,6 19 0,-3 15 0,-1 18 0,-2 18 0,-2 13 0,0-1 0,-1 0 0,0 3-1131,-1 8 0,-1 5 1,2-4 1130,0-3 0,2-3 0,-1-2 0,1-1-840,1-4 0,0-1 840,2-7 0,1-1-23,-1 26 23,5-15 0,0-13 0,0-11 0,-4-9 2548,3-3-2548,-6-9 2501,21-2-2501,0-4 0,19 0 0,6 0 0,27 0-865,-13 0 0,1 0 865,-7 0 0,0 0 0,4 0 0,0 0 0,-1 0 0,0 0 0,-1 0 0,-1 0 0,-3 0 0,-2 0-449,-5 2 0,-1 1 449,26-2 0,-16 3 0,-11-4 0,-10 0 0,-8-4 0,-5-6 1587,-7-11-1587,-5-9 0,-1-15 0,0-12 313,0 21 1,0-1-314,0-2 0,0-4 0,2-2 0,0-4 0,0 2-689,1-9 0,1 1 689,-1 5 0,1-3 0,1 4 0,0-5 0,0 3 0,1 2 0,0 1 0,-2 4 0,0 2 0,2 5 0,-2 3 0,1-22 0,0 13 0,-4 10 0,0 10 0,-1 5 395,0 8-395,0 3 1443,-7 4-1443,-5 1 0,-15 2 0,-11 0 0,-13 0 0,20 2 0,-5 2 0,-13 2 0,-9 2 0,5-2 0,0 0 0,-1 0-271,-1 1 0,-4 2 0,6-3 271,12-5 0,3-1-129,-5 3 1,1-1 128,-12-2 0,-2 0 0,34 0 0,6 0-2878,8 9 719,4 0 2159,10 8 0,6 1 0,5 0 0</inkml:trace>
  <inkml:trace contextRef="#ctx0" brushRef="#br0" timeOffset="23729">28742 5396 16348,'0'-8'5127,"0"1"-4588,0 0-89,0 1 0,0-1 90,0 2 89,0-1-89,0 1 0,0-2-1,0 1 91,0-1-180,0 0 89,0 1 91,0-1-90,0 4-450,0 1-90,-4 29 0,-1 18 0,1-13 0,-1 4-508,-2 7 0,1 7 0,-1-2 508,-3 13 0,1 0 0,-1 3 0,0 0 0,0 1 0,0-1 0,0-3 0,1-1 0,1-4 0,0-1 0,1-6 0,2-3 0,1-8 0,1 0-52,-1-1 1,1-2 51,2 6 0,-2 0 0,3-35 0,-4-11 0,-1-23 0,1-16 0,0-17 538,4 24 1,0-2-539,0-3 0,0-3 0,1-1 0,-1-4 0,1 2-457,1-8 0,0-1 457,0 7 0,0-1 0,1 2 0,0-2 0,2 3 0,-1 0 0,0 2 0,0 4 0,0 2 0,0 4 0,0 1 0,-1-3 0,0 2 0,3-9 0,-2-10 0,-2 35 0,0 1 388,-2 12-388,0 2 1076,0 0-1076,4 2 0,0 5 0,8 8 0,24 18 0,8 5 0,-13-9 0,3 0-1131,6 4 0,5 3 1,-3-3 1130,6 2 0,-2-1 0,1 0 0,0 1-276,-3-3 0,-1-1 276,-3-1 0,-2-2 0,-5-3 0,-1-1 0,20 11 0,-11-7 0,-11-8 0,-9-3 0,-15-6 3119,-10-1-3119,-15-5 825,-13 6-825,-9 1 0,-13 7-503,-8 1 503,29-6 0,-1 1 0,0 0 0,1 0 0,0-1 0,1 0 0,-26 8 0,8-4 0,11 0 0,9-7 0,10 3 0,9-2 0,6 6 0,10 3 0,6 1 0,13 1 0,10 5 0,17 0-626,-21-9 0,1 0 626,4-1 0,1 0 0,2 1 0,0-1-174,0-1 0,-1-1 174,0 1 0,-1-1 0,-3-1 0,0 0 0,24 8-73,-13-7 73,-10 0 0,-4-5 0,-12 0 1668,-5 3-1668,-9-4 416,-4 8-416,-9 4 0,-33 27 0,-9-4-310,11-11 1,-6 1 309,4-9 0,-3-1 0,1-1-502,-8 3 1,-1 0 501,6-4 0,-3 0 0,2-2-870,-1-1 0,2-2 870,2-2 0,-1 0-92,-8 2 0,0-1 92,8-5 0,1 0 0,3 1 0,2-1 0,-12-2 0,32-5 493,10 4-493,4 2 834,6 4-834,0 0-2284,0 14 2284,0 1 0,-5 26 0,-2 1 0</inkml:trace>
  <inkml:trace contextRef="#ctx0" brushRef="#br0" timeOffset="27239">30772 5066 22644,'0'-26'3508,"0"3"-2608,0 3-1,0 2-269,0 3-630,0 4 0,0 11 0,0 20 0,-5 30-521,0-11 1,0 4 520,-4 13 0,-1 5-509,2-16 0,0 1 0,0 1 509,-1 4 0,-1 1 0,0 0 0,0 2 0,0-1 0,0 1 0,-1-1 0,1-1 0,0 1 0,0-4 0,0 0 0,0 3 0,0-1 0,0 4 0,0 0 0,0-7 0,-2 12 0,1-2 0,2-5 0,0 2 0,2-10 0,-2-2 0,8-8 0,-3-11 0,4-16 0,0-11 868,0-20-868,0-10 0,0-15 0,4-11 512,-1 23 1,0-1-513,2-4 0,0-2 0,1-3 0,1-3 0,0 2-562,1-10 0,1 0 562,0 8 0,-1-3 0,1 4 0,2-5 0,1 4-121,0 1 1,0-1 120,4-14 0,0 1 0,-5 18 0,0 0-202,3-11 1,-1 3 201,2-6 0,-3 7 0,-4 10 0,-2 11 550,-4 7-550,0 8 1112,0 7-1112,0 3 277,6 14-277,2 12 0,8 17 0,7 18-112,-10-22 1,2 1 111,3 4 0,1 1 0,2 2 0,1 0 0,1 1 0,2 0 0,1 0 0,-1-1 0,1-2 0,-1-1 0,-1-5 0,1 1-165,5 4 1,-1-2 164,12 11 0,-19-22 0,-1-1 0,-1-3 0,-6-4 0,-4-10 0,-4 3 0,2-9 0,-11 2 702,1-4-702,-16 0 0,-9 5 0,-13 0 0,-11 1 0,-12 5-41,28-8 0,-1 0 41,-3 4 0,1 1 0,-2-1 0,0-1 0,0 2 0,1-1 0,1 1 0,1 0-138,-30 5 138,8 1 0,-3-3 0,22 1-3202,2-6 3202,22-1 287,4-5-287,9 6 97,9 5-97,15 12 0,15 5 0,15 7 0,-21-14 0,5 1 0,1 3 0,4 2 0,-1-1-1135,9 7 1,0 0 1134,-7-3 0,2 2 0,-4-1 824,4 4 1,-4-1-825,-2 2 0,-1 1 0,-3-2 0,-1 0 0,-4-1 0,-1 0-69,-4-4 1,-1-1 68,14 19 0,-8-8 0,-2 0 0,-10-17 3018,-3-1-3018,-9-18 0,-40-2 0,-24-4 0,15 2 0,-4 0 0,-2 0 90,-5 1 1,-2 0 0,-2 2-91,6-1 0,-3 2 0,-1 1 0,0 5-742,-4 7 0,0 5 1,0 2-1,5-3 742,3-5 0,3-1 0,-2 7-5,2 5 0,-4 6 0,-1 5 0,5 0 0,9-1 5,6 2 0,9 1 0,-1 1-670,-7 6 1,-1 1-1,3-2 670,-3 11 0,4-4 148,8-15 0,2-3-148,-8 23 2316,0-20-2316,19-34 0,13-52 0,-2 15 0,0-2-340,3-9 1,0-4 339,0-2 0,-1-4 0,1 1 0,0-5 0,1-12-13,-2 27 0,0-10 0,1-8 0,0-8 0,0-3 0,1-3 0,-1-1 1,1 1-1,-1 3 0,-1 5 0,1 7 0,-2 9 13,2-15 0,-2 12 0,0 1 0,2-13 0,-2 15 0,1-10 0,1-7 0,1-4 0,-1-3 0,0 1 0,1 2 0,-2 6 0,0 7 0,-1 9 0,-2 13-165,0-4 1,-2 11 164,1-24 0,0 20 0,0 0 0,0-14 0,0 2 0,0-21 0,0 19 0,0-13 0,0 23 653,0 0-653,0 5 0,-3 0 3210,2 5-3210,-8 3 548,4-7-548,-1 3 0,2 0 0,4 2 0,0-4 0,22 50 0,-1-15 0,15 31 0,8 13-181,-4-16 0,4-1 1,1-1 180,0 0 0,0-1 0,0 0-668,1-1 1,1-1-1,-5-3 668,0-3 0,-6-4 0,2-1 0,-10-6 0,-7-5-6296,-27 15 6296,0-3 0,-21 22 0,8-8 0</inkml:trace>
  <inkml:trace contextRef="#ctx0" brushRef="#br0" timeOffset="32173">4556 9030 20204,'-35'0'2518,"-10"0"521,3 0-2679,8 0 473,11 0-113,19 0-432,4 0-288,6 0 619,8 0-619,14 0 0,19-5-354,-15 3 1,3-1 353,5-3 0,7-1 0,7-1 0,10-3 0,5 0 0,-2-1 0,-12 2 0,-1 0 0,2-1 0,1-1 0,4 1-452,-1-1 1,4 0 0,2 0 0,2-1 0,-1 0 0,-2 0 0,-2 1 451,-4 1 0,-2-1 0,-1 1 0,-1 0 0,0 1 0,0-1-194,1 0 1,-1 0-1,1 0 1,-1 1-1,0-1 1,-1 1 193,10-1 0,1 0 0,-2 1 0,0 0 0,-4 0-345,1 1 1,-3 0 0,0 0 0,2 0 344,-4 0 0,2 0 0,1 0 0,0 0 0,-2 1 0,9 0 0,0-1 0,-2 2 0,-4-1 0,4 0 0,-3 0 0,2-1-271,-3 2 1,2-2 0,-1 1 0,-4 1 270,0-1 0,-5 0 0,1 0 0,1 0 0,-1 0 0,1-1 270,0 0 0,0 1 1,3-3-271,0 0 0,4-1 0,0-1 0,1 1 0,0-1 0,1 0 0,0 1 0,-1-2-51,1 1 1,-1-1 0,0 0 0,-1 1 50,-7 1 0,0 1 0,-2 0 0,-4 1 0,18-5 0,-4 2 0,-3 1 0,-1 1 0,-1-1 0,-2 1 196,-1 1 0,0 0-196,-2 0 0,1 0 722,-2-1 0,3-1-722,-2 2 0,4-1 0,-3 0 0,11-3 0,2 0-163,-9 3 1,6-2-1,1 1 1,-6 0 162,-4 1 0,-4 2 0,2-2 0,0 1 0,2-1 0,0 0 0,-3 1-102,2 0 1,-3 0-1,0 0 102,1 0 0,0-1 0,0 1 0,0 1 0,-1 0 0,1-1-264,-1 0 1,0 0 0,1 0 263,-2 1 0,0-1 0,0 1 0,0 0 0,-1-1 0,0 1-137,-1-1 0,0 0 1,0 0 136,0 1 0,-1 0 0,0 1 201,0-1 1,-1-1-1,1 1-201,0 0 0,0 0 0,1-1 0,0 2 0,0-1 0,0 0-87,1 0 0,1 0 0,-1 0 87,0 1 0,-1 1 0,4-1 0,-1-1 0,5 0 0,-1-1 0,-2 2 234,2-1 0,-3 2 0,3-1-234,-4 0 0,2-1 0,1 0 0,-1 1 0,14-1 0,0 2 0,-3 0 0,-12 2 0,-3 1 0,2-1-246,13 0 0,2 0 1,-4 1 245,5 1 0,-3 1 0,1 0 0,2-1-151,-4 1 1,3-1 0,-3 1 150,-12 0 0,-2 0 0,1 0 0,13 0 0,3-1 0,-5 1 0,7-2 0,-4 0 0,1 0 0,0 0 207,-1 0 1,2 0-208,-7 1 0,4 0 0,-3 0 0,-13 1 0,-2 0 0,4 0 236,6 0 0,4-1 1,0 1-1,-5 0-236,13-1 0,-2 0 0,-11 1 0,3-1 0,0 1 0,2 0 0,0 0 0,-3 1 0,9-1 0,3 1 0,-12 0 0,5 1 0,0-1 0,-5 0 0,13 0 0,-2 0 0,-8 1 0,3 0 0,-3 0 0,2-2 0,-3 1 0,2 1 0,0 0 0,-2 0 0,0 0 0,-1 0 0,0 0 0,-2 0 0,-1 0 340,0 0 0,-1 0-340,0 0 0,0 0 0,0 0 0,-1 0 0,2 0 0,0 0 0,0 0 0,0 0 0,1 0 0,1 0 0,1 0 0,0 0 0,1 0 0,3 0 0,-3 4 0,4 1 0,-2 0 0,-13-2 0,-1-1 0,3 1 0,8 2 0,6 1 0,0 1 0,-6-1 442,-7-2 1,-5 1 0,3-1-443,12 2 0,2 0 0,0 0 0,1 0 0,0 1 0,-3-1 0,-12-2 0,-2-1 0,4 0 0,6 2 0,6 2 0,-1-1 0,-5-1 0,9-4 0,2 0 0,-8 4 0,8 1 0,0 0 0,-5-2 0,-4-3 0,-4-1 0,1 1 0,11 2 0,2 0 0,-5 0 0,7-2 0,-7-2 0,-15 0 0,-2 0 0,1-1 0,1-1 4,0-2 0,1-1-4,2-1 0,0-1 0,2-1 0,1 0 0,0-1 0,2 0 0,-2 0 0,3 0 0,-2 0 0,8 0 0,-1 0 0,-10 2 0,3-1 0,-2 2 0,-5 2 0,0 1 0,-3 0 0,7 1 0,-1 1 0,13-1 0,-1 1 0,-21 2 0,-3 0 0,2 0 0,-1 0 0,-2 0 0,-1 0 0,0 0 0,-1 0 0,1 0 0,-1 0 0,0 0 0,-1 0 0,3 0 0,1 0 0,0 0 0,1 0 0,3 0 0,1 0 0,3 0 0,1 0 0,4 0 0,0 0 0,4 2 0,2 1 158,2-1 0,3 1-158,1 1 0,4 1 0,-2-1-211,-13-1 0,-2 1 1,3 0 210,-3-1 0,4 0 0,-1 0 0,-3 0 0,0 0 0,-3 1 0,0-1 0,-2 1 0,1 0 0,4 1 0,7 0 0,6 0 0,0 1 0,-6 0 0,-5-1 0,-5 0 0,4 0-316,3 0 0,5 1 1,-1-1-1,-7 0 316,2 1 0,-5-1 0,1 0 0,0 0 148,-5-2 1,3-1-149,15 3 0,1-1 0,-16-1 0,1 0 13,3-1 0,5 0 0,-5 0-13,-4 0 0,0 0 0,14-1 0,1-2 0,-15 1 0,-1 0 0,3 0 0,0 0 0,0 2 0,4 1 0,-4 0 0,3 0 0,-2 1 0,9 1 0,-1 1 0,-7 0 0,2-1 0,-3 1 0,4 0 0,-2 1 0,-1 1 0,1-1 0,0 1 0,-1 0 0,-1 0 0,0 1 0,1 0 0,-1 0 0,0 0 0,0 0 0,-2 1 0,3 0 0,-3-2 0,3-1 0,-2 1 0,7 2 0,1 1 136,-7-3 1,3-1 0,-3 1-137,6 0 0,-2 1 0,3 0 0,1 0 0,1-1 0,0-1 0,2 2 0,0 0 0,-2 0 0,2-1 0,-4 0 0,2-1 0,-2 1 0,6 3 0,1-1 0,-14-2 0,5-1 0,0 1 0,-6-1 0,10 2 0,-3-1 0,-7-3 0,1 0 0,-2-1 0,5 2 0,-3-3 0,3-2 0,0 0 0,3 3 0,2 1 0,0-3 0,2 1 0,1 2 0,1 0 0,1 2 0,2-1 0,-4-1 0,5 0 0,-4 0 0,-13 0 0,-3-1 0,3 1 0,11 0 0,2-1 0,-2 1 0,-4 0 0,-2 0 0,0 0 0,0-1 0,-1-1 0,0 1 0,1 1 0,-1 0 0,-1 0 0,-5-2 0,-1 1 0,-3-1 0,6 3 0,-3 1 0,1-1 0,0 1 1267,-1 0 0,5 1-1267,8 2 0,6 2 0,-4-1 0,0-1 0,-1 0-371,1 1 0,4 1 0,-7-2 371,-9-2 0,-5-1 0,-1 0 0,0-1 0,-3-2 0,-1 0 0,-3 2 0,-1 0 599,27-5-599,-5 13 0,-5-12 0,0 11 0,-4-4 0,1 6 0,-6-4 0,1 0 0,9-1 0,-12 0 0,-2-2 0,-3-7 919,-5 8-919,-1-8 173,-1 8-173,7-1 1567,-4-1-1567,8 6 114,-8-7-114,0 9 0,13 0 0,-8 1 0,13 2 0,-8-5 0,0-6 0,0 3 0,-3-5 0,-3 1 0,8 3 0,-14-8 0,2 3 0,-15-4 0,-7 0 0,-2 0 0,-2 0 0,-1 0 0,-18-20 0,1 4 0,-19-19 0,2 5 0,-5-3 0,4 6 0,-4-5 0,-1 1 0,-3-3 0,2 2 0,-8-6 0,0 2 0,-6-11 0,6 12 0,24 29 0,36 28 0,12 15 0,-3-13 0,2 0 0,25 19 0,-14-19 0,6 2 0,3-1 0,3 0 0,3 0 0,-1-1 0,-6-2 0,1-1 0,-2-2 0,22 7 0,-11-7 0,-28-13 0,-12 22 0,-14-2 0,-17 19 0,-7-2 0,2-7 0,0 1-515,-12 21 515,12-21 0,-1 1 0,-11 19 0,10-20 0,-2 1 0,13-27 0,0-4 0,2-12 0,-4-5 515,-4-10-515,-5-13 0,4-3 0,1-3 0,3 7 0,0-2-270,-3-14 1,1 0 269,6 13 0,2 1-160,-9-30 160,3 8 0,7-3 0,2 22-2698,3-6 2698,-4 27 0,-8 4 0,-4 7 0</inkml:trace>
  <inkml:trace contextRef="#ctx0" brushRef="#br0" timeOffset="33843">24235 3556 24353,'-5'0'1889,"-6"0"-1619,9 0 0,-8 0 89,3 12 361,-18 43-630,14-25 0,-1 7-630,0 7 1,-4 11 0,0 6 0,-1-1 0,3-5 539,-2 7 0,2-4 0,-1 8 0,2-14 0,0 6 0,-1 3 0,-1 4 0,0 0 0,1 0 0,1-2-332,0 0 1,0 0-1,1 0 1,0 0 0,1 0-1,-1-1 1,1-2 331,-1 3 0,0-2 0,0-1 0,1 0 0,-1 0 0,1 2-222,1-2 0,-1 1 1,0 2-1,0 0 0,1-3 1,0-2-1,2-6 222,0 8 0,0-6 0,2-2 0,0 0-171,1 2 1,0-1 0,2 1 0,1 4 170,1 4 0,2 5 0,0 2 0,2-2 0,0-2 0,1-1 0,-1-4 0,4 2 0,5 9 0,-1-18 0,4 7 0,2 4 0,3 4 0,0 1 0,2 0 0,0-1 0,0-3 0,-1-5 0,-2-6 37,6 10 1,-1-7 0,0-4 0,3 2 0,6 7-38,-8-16 0,3 5 0,2 3 0,3 3 0,1 0 0,0 1 0,2-2 0,-1-2 0,-1-4 0,0-5 0,-3-5 0,12 6 0,-2-7 0,0-6 0,1 0 0,3 3 0,2 1 0,3 1 0,2 1 0,0-1 0,0-3 0,-1-3 0,-2-4 0,0-2 0,0-3 0,-1-1 0,2 0 0,1 0 0,1-1 0,0-1 0,0 0 0,1-1 0,1-1 0,-1 0 0,1-1 0,2 0 0,3-1-55,-3-2 0,3 0 0,3 0 0,0-1 1,0 0-1,-1-1 0,-3 0 55,-1-1 0,-2-1 0,-1 0 0,-1-1 0,2 0 0,3 0 6,2 1 0,1-1 1,2 1-1,1-1 1,0-1-1,1 0 1,0-1-7,-5-2 0,-1-1 0,1-1 0,0 0 0,1-1 0,0 0 0,1 0 0,0 0 0,-2 0 0,1-1 0,1 0 0,0 0 0,0 0 0,0 0 0,1-1 0,-1 1 0,1-1 0,-1 0 0,1 0 0,0-1 0,0 1 0,0-1 0,0 1 0,0-1 0,0-1 0,-1 1 0,0 0 0,1-1 0,0 1 0,0-1 0,-1 0 0,-1 0 0,0 0 0,-3-1 0,-1 0 0,12-1 0,-4-1 0,-1 0 0,-1 0 0,0 0 0,1-1 0,1 0 0,1 1 0,-1-2 0,1 1 0,0-1 0,-1 0 0,-8 0 0,-2 1 0,0-1 0,1 0 0,0-1 0,2-1 0,2 0-29,-2-1 1,3-1 0,2-1 0,0-1 0,1 0 0,0 0 0,-1 0 0,-2-1 0,-3 1 28,3 0 0,-3 0 0,-2 0 0,0 0 0,1-2 0,1-1 0,4-2 27,-4 0 1,3-1-1,2-2 1,1-1-1,2-1 1,-1 0-1,-1-2 1,-1 0-1,-4-1 1,-2 0-28,-1-2 0,-2-2 0,-2-1 0,-1 0 0,-2-1 0,0-1 0,0 1 0,0-1 19,1 1 1,-1 1-1,0-1 1,0 0-1,-1-1 1,0-2-1,-2-1 1,0-2-20,-2-1 0,-1-3 0,0-2 0,0-2 0,-2 0 0,0 0 0,-3 1 0,-2 2 0,-2 2 0,7-11 0,-5 2 0,-3 2 0,0-2 0,2-2 0,0-1 0,1-4 0,1 0 0,-1-1 0,-3 1 0,-3 3 0,-3 3 0,-3 3 0,-2 0 0,0 0 0,-1 0 0,5-13 0,0-1 0,-2 0 0,0 0-59,-6 12 0,0 1 1,0-1-1,-1-2 0,-1-3 59,-2 2 0,-1-2 0,0-3 0,0 0 0,-1-1 0,-1 2 0,-1 1-28,0-9 1,0 2 0,-2 1-1,-1-2 1,0-2 27,-1 7 0,0-3 0,-1-1 0,0-1 0,-1 1 0,-2 2 0,-1 2 17,-3-7 0,-3 3 0,-1 1 0,-2 1 0,-1 0-17,-1-1 0,0 0 0,-3 0 0,0 1 0,-2 0 0,0 2 0,-2 0 0,0 1 0,-4-2 0,-3-1 0,0 7 0,-3-3 0,-3-1 0,-1 0 0,-1 1 0,0 1 0,1 3 0,1 2 0,1 2 0,-1 2 0,0 0 0,-2 0 0,-2-2 0,0-1 0,0 0 0,-1-1 0,-2-1 0,-4 1 0,-3 0 0,-7 2 0,10 13 0,-5 0 0,-4 0 0,-3 0 0,-2 0 0,-2 1 0,-1 0 0,0 1 0,0 0 0,2 2 0,1 0 0,3 2 0,3 2 0,-8-5 0,4 2 0,2 3 0,2 1 0,-2 0 0,-1 0 0,-3-1 0,-5-2 0,10 5 0,-4-2 0,-2-1 0,-3-1 0,-1 0 0,-2-1 0,0 1 0,-1-1 0,1 2 0,1 1 0,2 2 0,1 1 0,3 3 0,4 2 0,-18-3 0,4 3 0,2 4 0,3 2 0,-1 0 0,1 1 0,-3-1 0,6 1 0,-1 1 0,0-1 0,0 1 0,0 1 0,0-1 0,-1 2 0,1-1-11,-1 0 0,0 1 1,-1 0-1,1 1 1,-1 0-1,0 0 1,1 1-1,-1 0 11,0 0 0,0 2 0,0-1 0,0 1 0,0 1 0,1-1 0,-1 1 0,0 1 0,1 0 0,-1 0 0,1 0 0,0 1 0,0 0 0,0 1 0,0 0 0,0 1 0,0 1 0,0 0 0,1 1 0,-1 0 0,1 1 0,0 0 0,-1 1 0,2 0 0,-9 1 0,1 1 0,1 1 0,-1 0 0,1 1 0,0 1 0,0 0 0,1 1 0,1 0 0,0 1 0,1 1 0,-1 0 0,1 1 0,1 1 0,1 0 0,1 0 0,0 1 0,1 1 0,0 0 0,0 1 0,1 0 0,-7 3 0,1 1 0,1 0 0,0 1 0,0 1 0,1 0-30,3 0 0,2-1 0,-1 1 0,1 1 0,-1 2 0,-1 1-240,6-1 0,0 0 0,-1 2 0,-1 1 1,1 1-1,0 1 0,0 0 0,2 0-334,-6 5 0,1 2 0,1 0 0,0 0 0,1 2 1,0-1-1,1 0 604,0-1 0,0 0 0,0 1 0,1 0 0,0 0 0,3 0 0,1 2 0,-2 3 0,1 2 0,2 0 0,2 0 0,2 0 0,3-3 0,0 6 0,-1 1 0,1-1 0,0 0 0</inkml:trace>
  <inkml:trace contextRef="#ctx0" brushRef="#br0" timeOffset="35952">24442 9990 23364,'-9'-39'4767,"-1"13"-4317,-33-10-450,11 40 0,-6 19 0,-2 17 0,13 3 0,2 10 0,0 5 0,0-1-622,-1-1 1,0 1-1,0 2 1,0 1 621,2-1 0,-1 2 0,0 1 0,0 0 0,3-3-945,-1 5 1,2-1-1,1-3 1,2-6-406,-5 9 1,4-7 1349,0 3 0,7-25 0,12-49 0,0-6 0</inkml:trace>
  <inkml:trace contextRef="#ctx0" brushRef="#br0" timeOffset="36205">24072 10239 20004,'15'-61'1169,"1"0"0,-3 4 1,0 1-2415,-1 8 0,-1 0 1829,0-2 1,-1 3-585,4-11 1485,6 2-1485,-5 59 0,9 22 0,-10 4 0,-1 5 225,4 7 1,0 2-226,1 7 0,1 5-522,1-2 0,1 5 0,0 0 522,0 0 0,0 0 0,0 0 484,0 0 1,0-1 0,-1-2-485,-1-7 0,-1-3 0,-2-4 0,-1-5 0,-1-3 0,10 22-4137,-2-10 1618,-13-22 2476,-3-16 0,-15-26 0,-3-12 0</inkml:trace>
  <inkml:trace contextRef="#ctx0" brushRef="#br0" timeOffset="36311">24226 10524 23405,'-54'-13'944,"-1"1"1,0-1-1,-10-2 1,11 4-855,16 4 23,67 18-833,11-2 1,10-2 719,-1 1 0,5-1 0,0 0 0,-1 0 0,-1 0 0,0-1 0,3-2 0,0 0 0,0 0 0</inkml:trace>
  <inkml:trace contextRef="#ctx0" brushRef="#br0" timeOffset="36975">27061 10549 18590,'0'-38'1349,"-4"5"1273,0 7-2263,-1 11 1050,-4 17-1409,-1 23 0,-9 33 0,7-16 0,0 3 0,-1 11 0,1 3 0,-1 4 0,0 1 0,1 2 0,1-1 0,0-2 0,0-1 0,3-5 0,0-3 1285,0-5 1,2-3-1286,2-7 0,1-2 0,0 28 0,3-45 0,1-23 0,7-53-389,-1 16 0,2-4 389,4-10 0,3-4-611,-4 14 1,2-1 0,0-1 610,2-3 0,0-1 0,0 1 0,1-2 0,1-1 0,0 2-596,-1 1 0,1 1 1,-1 2 595,0 3 0,0 1 0,0 2-205,8-14 0,-1 4 205,-2 8 0,1 3 0,-3 7 0,4 5 187,10 2 1,4 12-188,7 24 0,0 13 0,-8 4 0,-4 6 0,-1 12 0,-12 4 848,-19-4 0,-11-1-848,-3-12 0,-4-3 1442,-3-2 1,-3-2-1443,-9 5 0,-2-3 0,-14 8 476,16-19 0,3-4-476,14-4 0,26 2 0,22 1 0,8 8 0,3 5 0,-15-6 0,0 4-123,16 24 0,-5 5 123,-21-17 0,-4 2 0,3 13 0,-6 0 0,-14-15 0,-5-1 0,-2-1 0,-3-2-63,-7-3 0,-3-3 63,-29 18 0,12-25 0,-5-5 0,3-4 0,-1-2 0,1-4 0,1-2 0,-22-9 0,29-5-360,7-4-5487,13-35 5847,18 14 0,5 6 0,5 1 0,27-7 0</inkml:trace>
  <inkml:trace contextRef="#ctx0" brushRef="#br0" timeOffset="37362">29112 10580 23094,'16'-28'2518,"-2"2"-2068,-4 6 90,-4 5-270,0 4 89,2 4-269,1 4 90,-1-1 0,2-1 180,-8-5-90,2-6 0,-8-18-270,-4 8 0,-8-11 0,-10 24 0,-13 13 0,-8 22-264,18-1 1,-1 4 263,0 8 0,1 5-1609,-2 7 0,3 4 1609,0 4 0,7 7 0,12-7 0,5 8 0,3 1 0,1-5-412,3-6 1,1-4 0,4 3 411,2 5 0,2 5 0,4-2 0,3-9-856,18 3 0,6-9-268,2-3 0,3-4-316,5-7 1,2-7 1439,1-5 0,2-6 0,2-6 0,0-3 0,1-5 0,0 0 0</inkml:trace>
  <inkml:trace contextRef="#ctx0" brushRef="#br0" timeOffset="37795">30338 10727 24173,'11'-37'959,"1"0"1,-2 3 0,0 2-241,2-19 1,-4 15-630,-4 18-90,-2 29 0,-8 31 0,2-6 0,-2 4-568,-1 10 0,-3 5 568,0 2 0,-2 6 0,1-2-481,3-12 0,1-2 0,-1 2 481,-2 13 0,0 3 0,1-5 0,1 0 0,2-3 0,2-7 0,1-1-90,1-6 0,1-2-1080,1 25-1888,0-18 540,3-51 1978,2-29 720,0-11 0,0-8-526,0-6 1,2-8 660,-1 11 0,1-8 0,0-1 0,0 4-632,1-7 1,-1 3 0,1-4 518,0 3 1,1-5-1,1 2 1,-2 5 66,1 4 1,-1 4 0,0 2 51,0 5 0,1 1 0,0 2-51,3-10 0,2 4-46,1 11 1,2 7 225,24 3-90,12 44-225,-22 10 0,-1 12-15,0 13 0,-2 10 0,-2 0-230,-7-11 0,-1-1 1,-2 4 109,-1-1 0,-1 4 0,-1 0 0,-5-4 0,-5-1 0,-4-2 0,-5 1 359,-8 13 1,-6 2 0,-2-5-360,3-14 0,-1-4 0,-3 1 210,-6 7 1,-4 1 0,-4-4-991,-7-4 1,-6-5-1,5-4-254,4-2 0,0-3-406,-19 9 1,5-8 1439,23-18 0,15-15 0,8-2 0</inkml:trace>
  <inkml:trace contextRef="#ctx0" brushRef="#br0" timeOffset="38087">31970 10798 25253,'-2'-43'719,"-1"-1"1,-1 3-1,-1 1-449,-1 4 0,-2 1 180,-7-22-270,3 15-180,1 21 0,-2 32 0,-5 35 0,7-4 0,0 6-1649,-4 10 0,0 4 1649,4-15 0,0 2 0,0 0 0,-2 2 0,0 2 0,0-1 0,1 1 0,0-1 0,-1 1 0,1-2 0,0-1 0,0-1 0,1-3 0,0-1 0,0-1 0,-3 16 0,0-3-275,2-9 0,1-2-535,2-8 0,0-2-1258,-3 12-721,6-22 2789,2-31 0,6-21 0,0-19 0</inkml:trace>
  <inkml:trace contextRef="#ctx0" brushRef="#br0" timeOffset="38260">31800 10864 18545,'13'-55'809,"0"0"1,0 3 0,1 3-107,-3 8 0,2 3-478,-2 5 0,2 2 45,7 3 0,3 4-270,15-2 90,19 6-180,-3 31-180,8 6-90,-29-5 0,-1 2-225,0 0 1,-1-1-1035,26 13-900,-10-3 2727,-10-3 0,-15-2 0,-6-3 0</inkml:trace>
  <inkml:trace contextRef="#ctx0" brushRef="#br0" timeOffset="38453">31885 10809 23094,'-37'7'569,"0"1"1,3-1 0,1 1 59,-18 7-89,15 1-180,17 1-180,19 1-90,22 5 0,23 2-443,-12-12 0,3 0 128,6 1 1,2 0-584,6-2 0,0-1 178,-1 0 1,0 0-181,-2-1 1,-2-1-406,-6-1 1,-3 1 1214,21 4 0,-20 4 0,-12-1 0</inkml:trace>
  <inkml:trace contextRef="#ctx0" brushRef="#br0" timeOffset="38645">31597 11591 21745,'-43'17'869,"0"-1"1,3-1-1,2-1-59,-23 8-1,19-11-179,14 3-180,17-8-271,19 8-89,22-1 0,25 3-90,-17-8 0,5-1-699,8-2 1,5-1 0,-1 0 203,9 0 1,1 0-16,-7-1 0,2-1 1,-2-3 396,-8-3 1,-2-3-1,-3 0 1,4 0-1,0-1 1,8-9-1,0 1 1</inkml:trace>
  <inkml:trace contextRef="#ctx0" brushRef="#br0" timeOffset="38904">32941 10986 24083,'8'-48'3058,"-2"4"-1618,0-9-1440,-4 30 0,0 9 0,-8 38 0,-4 19 0,0 14 0,-2 8-1131,-1-6 0,-1 4 1,0-2 1130,4-7 0,0 0 0,0-2-180,0-1 0,1-1 0,1-4-447,1 0 1,2-4-4,1-3 0,1-1-899,0 25-180,3-12-719,0-15 2428,0-18 0,5-20 0,2-12 0</inkml:trace>
  <inkml:trace contextRef="#ctx0" brushRef="#br0" timeOffset="39090">32985 11042 14542,'0'-47'719,"0"-1"1,0 4 0,0 2-106,0 7 0,0 1-164,0-21 1244,4 14-1604,2 11 0,12 7-90,10 8 0,17 7 0,16 3 315,-25 7 0,2 1-495,4 0 0,1 2-90,1 1 1,0 1-136,0 1 0,-1 1-135,-2 0 1,-2 0-316,-4 0 1,-1 0-1575,21 9 2429,-15-5 0,-17 4 0,-10-1 0</inkml:trace>
  <inkml:trace contextRef="#ctx0" brushRef="#br0" timeOffset="39279">33002 11139 23993,'-48'15'1799,"8"0"-1079,10-6 89,11 4-269,9-6-180,14 7-180,14-1-180,18 0-90,21 0-135,-21-8 0,2 0-453,4 0 0,3 0-1256,20 0 0,0 0 1786,-17-2 1,-2 0 0,10 2-1,-3 1 1,5 3 0</inkml:trace>
  <inkml:trace contextRef="#ctx0" brushRef="#br0" timeOffset="41288">25213 1015 23094,'-18'-18'1169,"3"1"-989,7 8-90,12 7 90,12 17 0,18 15-90,6 9 0,6 7-1191,-11-8 0,2 3 1,1 0 1130,1 2 0,0 1 0,0 0-30,-1 2 0,0 0 0,-3-2-491,3 6 1,-3-1 490,-1-2 0,-1 0 0,-2-3 0,-1-1 0,-3-4 0,1 0-117,3 3 1,-1-4 116,13 10 0,1-7-270,-22-32-359,-7-16 2430,-5-8-3779,-6-16 2330,-6-10 0,-6-3 0,-5-1 0</inkml:trace>
  <inkml:trace contextRef="#ctx0" brushRef="#br0" timeOffset="41741">25497 2027 22464,'-14'0'1619,"4"0"-1259,10 0 0,10 0 0,10 9-180,14 4-91,13 17-44,-17-10 0,1 1-543,3 6 0,1 2 498,5 3 0,-1 2 0,2 4 0,0 1 0,1 0 0,0 1 0,-2-1 0,-1 1 0,-2-3 0,-1 0 45,-3-3 0,-1-2 0,-3-4 0,-1-2 379,19 16-64,-11-11 0,-8-11-181,-9-10-89,-5-16 0,-4-18-90,0-24 45,-1-8 0,1-6-45,-1 10 0,0-5-406,-1 7 0,0-7 0,0 0 0,-1 5 466,0 6 0,-1 4 0,-1-2-30,2-13 0,0-3 0,-1 6 92,-2 2 1,0 5-33,-1 2 0,0 3-45,-1 7 0,0 1 1,0-19 44,0 15 0,-2 11-90,0 9 1809,-6 5-1809,-4 8 740,-12 3-740,-11 9-90,-21 7 0,-7 5-90,20-2 0,-1 1-468,-5 1 0,-5 2 0,4 1-72,-1 6 1,4 2-1064,-3 4 0,-1 3 1783,-1 2 0,0 1 0,16-9 0,-1 0 0,1 1 0,-1-1 0,1 1 0,-1 0 0</inkml:trace>
  <inkml:trace contextRef="#ctx0" brushRef="#br0" timeOffset="47303">5563 10163 26872,'-43'6'1709,"5"-2"-1709,11-4 0,18 0 0,21-6 0,32-10 0,-7 3 0,5-2-873,13-3 1,4 0 872,-12 4 0,3 0 0,0 1-848,5 0 1,2 0 0,0 1 847,4 0 0,0 0 0,0 0 0,2 1 0,0 0 0,1 1-658,-1 0 1,1 2 0,-1 0 657,0-1 0,-1 1 0,4 0-246,-13 2 1,4 0 0,1 0 0,-1 0 0,-2 0 245,0 0 0,-2 0 0,1 0 0,2-1-127,0 1 0,2-1 0,2 0 0,-1 0 0,-4 0 127,-1 0 0,-2-1 0,-1 1 0,1-1 0,0-1 0,0 0 0,2 0 0,3-2 0,4-2 0,4-1 0,2-2 0,-2 1 0,-2 0 0,0-1 0,-4 1 0,1 0 0,3-2 24,-2 1 0,4-2 0,1 0 0,-3 1 0,-4 0-24,-5 1 0,-4 1 0,-1 0 0,-1 0 0,16-4 0,-1 0 0,-1 1 0,-4 1 0,-1 0 0,3 0 0,-5 2 0,4-1 0,0 0 0,-3 2 0,0-1 0,-2 1 0,5 0 0,-8 2 0,4-1 0,2 0 0,0 1 0,-4 0-19,3 1 0,-3 0 0,-1 1 0,1 0 19,0-1 0,0 0 0,-1 1 0,0 0 0,13-2 0,-2 0 0,-4 2 153,5-2 0,-4 1-153,0 2 0,0 0 346,-1 0 0,0 0-346,-1 2 0,-1-1 0,-1 1 0,2-1 0,-5 1 0,4-1 0,-3 1 0,10-3 0,0 1 0,-10 1 0,3 1 0,1-1 0,2-1 0,1-1 0,1 0 0,-11 3 0,1 0 0,0-1 0,1 1 85,0-1 0,0 0 1,0 0-1,-1 0-85,0 1 0,1-1 0,-2 1 0,-3 0 0,1-1 0,-2 1 0,-1-1 0,1 1 0,0-1 0,-1 0 0,1 0 0,-1-1 0,-1 1 0,0-1 0,0 1 0,-1-1 0,21-3 0,-1-1 0,-1 0 0,-1 1 257,-2 0 0,0 0-257,-1 1 0,0 0 0,-1 0 0,-1 1 0,1 1 0,0 0 0,0 1 0,2 1 0,1 0 0,1 2 0,3 0 0,0 2 0,-19 1 0,0 0 0,0 1-93,2 0 0,1 0 0,0 0 93,2 1 0,1 0 0,0 0 0,0 0 0,1 0 0,1 0 0,0 0 0,0 0 0,0 0 0,0 0 0,0 0 0,0 0 0,1 0 0,-1 0 0,0 0 0,-2 0 0,1 0 0,2 0 0,1 0 0,3 0 0,0 0 0,-2 0 0,3 0 0,-2 0 0,2 0 0,-3 0 0,3 0 0,-1 0 0,-2 0 0,-1 0 0,-2 0 0,0 0 0,2 0 0,0 0 0,1 0 0,-1 0 0,0 0 0,0 0 0,0 0 0,-1 0 0,3 0 0,-1 0 0,3 0 0,0 0 0,-4 0 0,2 0 0,-3 0 0,4 0 0,5 0 0,6 0 0,-2 0 0,-7 0 0,-12 2 0,-5 1 0,0-1 0,11-1 0,1-1 0,-5 1 0,-1 5 0,-3-1 0,-3-4 0,1-1 278,17 2 1,-1 1-279,-13 0 0,1 1 0,12-4 0,5 1 0,-17 5 0,2 1 0,-1-2 0,12-1 0,1 0 389,-6 0 1,3 0-1,-3 0-389,10 1 0,-2-1 0,-20-2 0,1 0 0,-1 0 0,21 1 0,0 0 0,-1-1 0,2 0 0,-10 0 0,4-1 0,-4 1 0,8-2 0,0 1 0,-11 0 0,2 1 0,-4-1 0,3-1 0,-2 0 0,-1 0 0,1 0 0,0-2 0,0 0 0,0-1 0,1 0 0,0-2 0,0 0 0,1 0 0,0 0 0,-2-1 0,0-1 0,-1 1 0,-1-1 0,-3 1 0,0-1-644,-3 1 0,-1 0 644,-3 0 0,-1-1 0,-3 2 0,-1 0 484,-2-1 1,-1-1-485,26-3 0,-3 2 0,-1 1-1320,2 2 1320,2 2 0,4 1 205,-21 2 0,1 0-205,20 0 964,-25 0 1,-2 0-965,4 0 0,-5 0 115,-9 0-115,2 0 3110,-11 0-3110,1 0 580,-8 0-580,-2 0 272,0 0-272,-2 0 0,0 0 0,-2 0 0,0 0 0,1 0 0,0 0 0,2 0 0,3 0 0,2 0 0,2 0 0,2 0 0,1 0 0,-1 0 0,-2 0 0,11 0 0,-6 0 0,8 0 0,-12 0 0,0 0 0,-4 4 0,1-3 0,0 4 0,-1-5 0,-1 0 0,-4 0 0,0 4 0,-2-2 0,0 2 0,0-4 0,2 0 0,0 0 0,0 0 0,0 0 0,0 0 0,-1 0 0,2 0 0,-2 0 0,1 0 0,-2 0 0,0 0 0,0 0 0,0 0 0,0 0 0,0 0 0,0 0 0,2 0 0,-2 0 0,2 0 0,-2 0 0,0 0 0,1 0 0,-1 0 0,0 0 0,0 0 0,2 0 0,2 0 0,-2 0 0,2 0 0,-4 0 0,0 0 0,0 0-180,0 0-2339,-10 0 2519,-7 0 0,-20 0 0,-4 0 0</inkml:trace>
  <inkml:trace contextRef="#ctx0" brushRef="#br0" timeOffset="80049">7565 13029 21835,'-10'5'3058,"0"-4"-1799,-4 4-180,7-5-269,5-12-630,14-6-3392,12-18 3302,11-10 0,10-3-146,-10 14 0,2 1 56,-8 10 0,-1 0 0,9-5 0,-1 2 0,6-1 0,2 1 0,-17 11 0,-2 3 0,-17 22 3336,-4 20-3336,-6 26-368,-1-15 1,0 2 367,-3 9 0,-1 2 0,0 7 0,-2 3 0,3-18 0,0 2 0,0 0 0,-1 1 0,1 1 0,0 0 0,0 2 0,0-1 0,0 1-518,1 0 0,-1-1 0,1 0 518,0-3 0,0 0 0,0 1 0,1 12 0,-1 2 0,0-4 0,0 4 0,0 0-243,3-6 1,0 3-1,0-8 243,0-14 0,0-3 0,2 4 0,0-4-1349,0-7-2249,-7-25 1169,2-7 2429,-9-20 0,2 0 0,-3-1 0</inkml:trace>
  <inkml:trace contextRef="#ctx0" brushRef="#br0" timeOffset="80256">7293 14574 24173,'-37'23'2789,"6"-2"-2250,11-4 1,16-4-270,16 0-90,24-8-90,25 0-742,-20-8 0,4-1 517,6 0 1,2 0-519,3-5 1,2 0 337,0 0 0,0 0-180,-3 0 1,-2 0-181,-3 0 1,-2 0-136,-6 3 0,-1 0-687,-7-1 1,-1 1 1496,21-6 0,-15 1 0,-7-1 0</inkml:trace>
  <inkml:trace contextRef="#ctx0" brushRef="#br0" timeOffset="80609">9855 13014 23723,'0'-44'1049,"-1"-1"1,-2 3 0,-2 2-871,-3 3 1,-3 1 270,-13-25 180,-7 12-360,3 14-270,-21 37 0,9 32-706,10 4 0,1 8 706,2 13 0,1 4-829,7-14 1,-1 1 0,0 2 828,-1 4 0,0 0 0,-2 5 0,4-10 0,-1 4 0,-2 1 0,1-1 0,2-2 0,-1-1 0,1-2 0,0 0 0,-1 3-421,0-2 1,-1 4 0,0 0 0,1-2 0,0-4 420,-2 10 0,1-5 0,0-1 0,0-3 0,1-2 0,0 2-347,-4 5 1,0 1 0,2-4-509,-1 0 1,1-2-1437,-4 7 1,2-13 2290,11-34 0,7-35 0,13-35 0</inkml:trace>
  <inkml:trace contextRef="#ctx0" brushRef="#br0" timeOffset="80877">9514 12684 16431,'27'-46'3148,"-4"7"-1708,-8 16-1260,-3 18 1335,1 22-1515,2 24 0,-6-10 0,-1 6 0,3 11 0,1 6 0,0 0 91,-2-8 0,-1 0 0,1 3-91,0 1 0,1 2 0,-1 1 0,1-3 0,0 5 0,1-2 0,-1 0 0,0-1 0,1 1 0,0 2 0,-1-2 0,1 2 0,1 1 0,-2-4 183,1 2 1,0-2-1,0 0-183,2 12 0,0 2 0,-1-5 0,0-3 0,-2-4 0,0-6 0,-1-2 0,-2-6 0,0-2 0,6 21-1439,-4-16-360,-4-22 404,-2-19-1303,-9-24 2698,-6-22 0,-7-17 0,6 25 0,1 0 0</inkml:trace>
  <inkml:trace contextRef="#ctx0" brushRef="#br0" timeOffset="81076">9295 13822 22464,'-63'0'3598,"6"5"-2968,8-4-1,12 3 1,15-4 0,28 0-630,20 0 0,23 1 0,8-2-908,-10-1 1,2 0 907,-2 0 0,4-1 0,-3 0-180,9-2 1,-3-1-271,-2 1 0,1 0-1194,9 1 1,-1 3 1643,-14 7 0,-2 4 0,-4-3 0,-3 4 0,3 24 0</inkml:trace>
  <inkml:trace contextRef="#ctx0" brushRef="#br0" timeOffset="83359">14724 14295 24083,'-26'5'3508,"3"0"-3058,5-5-90,9 0-180,9-9-180,40-29 0,5-10-1696,-5 11 0,2-3 1696,-2 2 0,-1 0 0,3-2 0,2-2-247,-6 5 1,3-1 0,-3 1 246,2-2 0,-1 2 0,8-8 0,-5 5 0,-3 7 0,-13 33 0,-14 30 0,-10 3 0,-5 7-442,-3 10 1,-1 4 441,-1-10 0,0 1 0,-1 1 390,0 6 0,-1 1 1,1 0-391,-1 5 0,0 1 0,1 0-221,-1 1 1,1 1-1,-1-1 221,2 1 0,0-1 0,0 0-426,1-3 1,1-1 0,1-1 425,-1-2 0,0-1 0,2-2 0,0 18 0,1-3 0,0-7 0,1-2-499,1-9 0,2-3-535,-1-6 0,0-2-718,0 17 1752,0-15 0,0-20 0,0-9 0</inkml:trace>
  <inkml:trace contextRef="#ctx0" brushRef="#br0" timeOffset="83564">14594 15591 24803,'-44'4'1019,"-1"0"1,3 3-1,2 0-794,3-6 0,1-1 45,-21 7-270,20-7 0,21 5 0,29-4 0,27-3 0,14-3-564,-3-3 0,5-2 0,4-2-133,-2 0 0,4-2 0,2-1 0,-3 0-131,-6 1 1,-1-1 0,0 0 0,-1-1 377,-2 0 0,1-1 1,-3 0-1,-3 1-720,18-9 1,-4 1 1169,0 1 0,-2 0 0,-4 4 0,0 0 0,-3 2 0,1-1 0</inkml:trace>
  <inkml:trace contextRef="#ctx0" brushRef="#br0" timeOffset="84034">16759 13497 22121,'-2'-44'629,"0"1"1,20 13 0,7 2-630,-2-9 0,8 4 0,11 18 0,9 8 0,-2 2 0,1 0 0,1 2 0,7 3 0,6 1 0,-6 1 90,-6 0 0,-3 2 89,15 2 1,-4 0 514,-24-2 1,-2 2 159,7 10 1,-4 3-855,2 18-226,-14-5 1,-7 6 225,-18 1 0,-8 2-1312,0 10 1,-2 3 1311,-1-12 0,-1 3 0,0 0 0,-2 5 0,-1 2 0,-1 1-620,-1 5 0,0 0 0,0 2 620,-1 2 0,-1 1 0,1 0 0,4-14 0,1-1 0,-1 1 0,0-1-483,-4 16 0,-1 0 1,1-1 482,2-2 0,-1-1 0,1 0-108,1-4 1,0-1-1,1-1 108,1-4 0,1-2 0,0-1 0,-4 16 0,2-4 0,2-10 0,1-1 519,2 0 0,2-3-1958,-1 9 782,4-8-2311,4-44 2968,6-24 0,2-26 0,7-15 0</inkml:trace>
  <inkml:trace contextRef="#ctx0" brushRef="#br0" timeOffset="84240">16978 14564 26152,'-35'-16'809,"1"-1"1,2 1 0,0 1-810,-23-8 0,17 6 0,21 9 0,57 3 0,23 12 0,-6-4 0,6 0-632,1 1 1,3 0 631,-18-2 0,1 0 0,1-1-962,2-1 0,0 0 0,1 0 962,-2 0 0,1 0 0,-1 0-360,-4 0 0,-1 0 1,2 0-867,4 0 1,2 0 0,-3 0 1225,11-1 0,-3 2 0,-5 3 0,-6 3 0,12 7 0</inkml:trace>
  <inkml:trace contextRef="#ctx0" brushRef="#br0" timeOffset="85774">13636 11058 22374,'0'27'1979,"-4"1"-1619,-2 5 270,-4 1 89,-4 1-89,-3-2-4432,-3 0 4072,-1-5 1039,-6 2-1039,11-15-180,0-1 0,13-17 0,3-9-90,0-13 0,7-18 3392,6-16-3392,-3 25 0,4-1 0,9-15 0,6-1-514,6 6 1,3 2 513,-2 2 0,3 5 0,1 11 0,1 10 0,17 17 0,1 18 90,-19 17 0,-3 8-90,-9-6 0,-3 4-390,-5-1 0,-2 4 1,-4 0 389,-4 14 0,-8 0 0,-3 5 0,-6 2 0,0-21 0,-2 0 0,-1 0 0,-3 0 0,-1 0 0,-4 2 0,-2-3 0,-3 3 0,-2-1 0,1-3 0,0 0 0,0-2 0,-3 1 0,-3 1 0,-2 3 0,-1-2 0,4-6 0,-3-2 0,1-3 0,-8 9 0,5-6 0,7-16 0,21-14 0,24-22 0,24-10 0,13 0-4,-20 13 0,1 1 4,2 0 0,6 1 0,10 4 0,8 1 0,-5 1 0,-4-1 0,0 2-417,2 2 0,2 2 0,-7 1 417,-14 1 0,-5 1 0,24 8-716,-8-6-453,-13-2-1889,0 1 809,-20-7 2249,1-3 0,-15-10 0,0-9 0</inkml:trace>
  <inkml:trace contextRef="#ctx0" brushRef="#br0" timeOffset="86453">15248 10778 23274,'-22'-13'899,"1"3"-809,-3 5 90,4 3 180,-3 8-90,5 3 0,-2 6-91,2-2 361,-8-1-180,8-1 0,-2-6-90,11 0-1,4-12-89,-2-4 90,6-11-180,-3-9 0,4-7 0,6-8 0,2 0-45,4 13 0,3 2-45,12-12 0,14-8 0,0 30 0,6 9 90,4 19-367,2 18 322,-27-4 0,-1 7-45,5 26 0,-4 8-690,-9-12 1,-2 3 689,-4-5 0,0 4 0,-5-2 0,-7 6 0,-5 0 0,-5-7 0,-2 2 0,-2-3-292,-4 5 0,-4-1 292,-2-5 0,-4 2 0,0-6-47,-1-5 1,-1-5 46,1-1 0,1-4 0,-3-6 361,30-25-361,21-17 0,8 1 0,8 0 0,9 2 0,3 1 314,1 0 0,1 4-314,3 8 0,-4 8 0,-12 7 0,-5 6 0,0 7 0,-5 8 0,-6 9 0,-4 7 0,-3 1 0,0 10 0,-5 2-260,-4-2 1,-3 3 0,-4-3 259,-5-13 0,-3-2 0,-2-1 0,-2 1 0,-2-1 0,-2 0 0,-3-2 0,-2 0 0,-2-1 0,-2-2 0,-2-1 0,-3-1-150,-1 0 0,-2-2 0,-2-2-510,-1-1 1,-3-2-1,-1-2-210,0-2 1,-1-1 0,-1-2 869,-1-2 0,-1-3 0,0-1 0,0-2 0,1-1 0,-1-2 0,-1-1 0,1 0 0,-1 0 0</inkml:trace>
  <inkml:trace contextRef="#ctx0" brushRef="#br0" timeOffset="88208">20616 15636 23364,'-24'-19'2518,"3"-4"-2338,5-12-90,10-11 0,15-17-432,3 24 1,3-1 386,7-7 0,5-1-628,4-3 0,5 0 613,-10 16 0,2 0 0,1 1 30,1 0 0,1 2 0,0 0 120,16-12 0,0 2-45,-3 6 0,0 3 135,-6 6 0,-1 3 44,-6 6 1,-1 8-135,24 30-180,-37 25 0,-7 13 0,-1 1 0,-5 8-550,-6-6 0,-4 8 0,-1 2 0,0-6 550,-1-4 0,-1-3 0,0 3 0,1-2 0,-1 4 0,-1-1 0,2-4 0,1-3 0,0-4 0,0-1 0,1-2 0,0 0 0,0-2 0,2 16 0,0-2 0,1-8 0,0-2 0,3-9 0,0-1-81,0 23-999,0-17 161,0-13-1330,0-18-449,0-5 2698,0-10 0,-7 0 0,-2 0 0</inkml:trace>
  <inkml:trace contextRef="#ctx0" brushRef="#br0" timeOffset="88374">20539 16577 22879,'-45'9'779,"0"0"1,4 0 0,3-1-510,-23 5 583,24 0-493,26-3 22,30 0-292,31-4-45,-12-4 0,4 0-592,9-2 0,4 0 367,9 0 0,2 0-983,-20-1 1,2 0 0,-1-1 682,2-1 0,0-1 1,0 0-121,-3 0 0,0 0 1,2-3 498,9-6 0,2-2 1,-4 0-1,5-3 1,-2-2-1,-12 1 1,0 0-1,1 0 1</inkml:trace>
  <inkml:trace contextRef="#ctx0" brushRef="#br0" timeOffset="88988">22367 15083 22104,'0'-36'3149,"-4"0"-2610,3 3-179,-3 5 0,4 5 359,0 8-539,0 66-90,0 11-495,0-21 0,0 6 0,0 0 405,1-2 0,-1 1 0,-1 1-902,1 3 0,-2 1 0,1 1 902,-1 0 0,0 0 0,0 0 0,-2-2 0,1 0 0,-1 0-659,1-4 1,-1-1 0,1-1 568,-2 15 0,0-1-127,2-8 1,1-2-99,0-7 0,1-3-584,1 28-143,0-17-8789,0-14 9033,0-24 0,3-19 0,2-19 0</inkml:trace>
  <inkml:trace contextRef="#ctx0" brushRef="#br0" timeOffset="89179">22432 15357 20908,'0'-41'989,"1"0"0,-1 4 1,1 0-720,4-28 0,2 11-1,8 6-89,12 7 0,11 8-180,15 5 45,-22 17 0,3 2-180,24 1 0,3 3-45,-14 1 0,2 1-742,17 1 0,-1 1 427,-20 3 0,-4 1-180,-3 0 1,-1 2-1395,24 8 2258,-16 2 1,-19 5-1,-8 1 1</inkml:trace>
  <inkml:trace contextRef="#ctx0" brushRef="#br0" timeOffset="89374">22614 15479 21745,'-38'14'959,"-1"0"0,3-2 1,0-1-510,-23 7-180,15-10 89,13-4-89,17-4-90,18 0-90,52-4-45,-22 0 0,2 0-1786,21-4 0,4-2 1516,-4-1 0,0-1-180,2-2 1,1 0-1121,-2 0 0,-1 0 670,-5 0 1,-2 0-413,-6 3 0,-2 1 1267,-8 2 0,-3 1 0,12 4 0,-12 6 0</inkml:trace>
  <inkml:trace contextRef="#ctx0" brushRef="#br0" timeOffset="89591">22350 16170 22208,'-40'22'839,"-1"0"1,2-1-1,2 0-524,5-1 0,1-1 1001,-18 16-777,24-2-89,22-5-360,30-10 0,13-6-90,0-3 0,3-3-586,4 0 0,4-2 1,1 0 555,-2-3 0,1-1 0,1-1-718,4-1 0,2-1 0,1 1 358,1-1 0,0 1 0,-1-2-120,-1 0 1,0-1-1,1-1-716,-6 1 0,2-2 0,-2 1 0,-2 0 1226,-3 0 0,-2 0 0,0 0 0,6-1 0,1-1 0,-6 1 0,-9 1 0,0 0 0</inkml:trace>
  <inkml:trace contextRef="#ctx0" brushRef="#br0" timeOffset="90745">8150 5289 23634,'0'-36'3148,"0"6"-2699,-4 7 1,3 8-90,-8 5-90,3 5-90,-8 2-90,-4 17-90,-7 12 0,-7 23-435,12-18 1,-1 4 434,-3 4 0,-1 3 0,-1 3 0,-1 2 0,-2 3 0,0-1-558,0 0 1,0 0 557,2-4 0,-1 1 0,-5 7 0,1-2 0,11-16 0,1-2 0,-3 5 0,2-4 0,3-4 0,9-7-2069,4-8-2788,1-7 5048,3-8 1,-6-10-1,3-6 1</inkml:trace>
  <inkml:trace contextRef="#ctx0" brushRef="#br0" timeOffset="91110">7395 5833 24533,'0'-25'2159,"0"2"-1710,0 2-89,0 6-270,0 7 180,0 4-90,16 38-180,-3-8 90,1 3 0,1 3-90,8 17 90,1 4 0,1 3-90,1 0 0,-9-20 0,1 0 0,13 17 45,-13-23 0,2-1-45,10 3 0,15-8 0,-13-11 0,11-7 90,-22-15-90,-3-7 0,-6-46 0,-11 7 0,-3 12 0,-3 0-173,-5 8 0,-4 1 173,-3 1 0,-3 0 0,-2-1 0,-3 2 0,-3 0 0,-1 3 0,0 2 0,-1 2-90,1 3 0,-1 1-810,-25-7-2608,-3 17 3508,26 17 0,4 19 0,25 9 0</inkml:trace>
  <inkml:trace contextRef="#ctx0" brushRef="#br0" timeOffset="92886">26415 14335 24173,'0'-12'2789,"0"-5"-2340,0-9 91,0-9 0,4-13-450,4-16-2604,0 24 0,2-3 2514,2-8 0,3-3 0,-4 12 0,1-1 0,1-1-292,1-4 0,0 0 0,1-2 292,1-3 0,0 0 0,1-1 19,0 0 1,0-1 0,0 1-20,-1 1 0,1 1 0,1-6-103,-3 7 0,2-4 0,0-2 1,1-1-1,0 2 103,-1 1 0,1 1 0,-1-1 0,1 1 0,0-1 0,-1 0 0,0 1 0,0-1 0,0 1 0,0 1 177,4-11 0,2 1 1,-2 3-1,-3 9-177,0 4 0,-2 5 0,3-10 0,-1 4 0,0 0 1649,-6 10-1649,-4 12 1391,-3 2-1391,-4 12 1011,-1-4-1011,0 10 1599,0-3-1599,0 3 0,0-1 0,-9 4 0,-7 1 0,-19 2 0,-15 0 0,18-1 0,-3 2 0,-28 3 0,-3 1-477,14-4 0,1 0 477,5 3 0,-1 1 0,2-1 0,2-3 0,1 0 0,-10 0 0,2 2 0,-2 2 0,6-4 0,65 8 0,31-8 0,-13 1 0,3 0-144,10-3 1,2-2 143,7 0 0,5 0 0,-3 1 0,4-1 0,-3 0 0,-15 1 0,-3 1 0,3-1 0,19 1 0,3 0 0,-8 1 0,-17 0 0,-5 0 0,7 0 0,-6 0 0,-5 0 0,-11 0 0,-2 20 0,-9 1 0,-1 24 0,-8 1 0,-1 7-247,-1 6 247,4 4 0,1-4 0,-3-18 0,0-1 0,2 14 1206,2 10-1206,-6-34 0,2-7 0,-4-15 0,-11-8 0,-8-16 0,-21-7 0,-19-7-164,21 12 1,-3 0 163,-6-1 0,-2 0 0,-4-2 0,-2 1-486,0 1 0,0 0 486,2 0 0,0 0 0,5 2 0,0 1-221,-4-4 0,3 0 221,17 7 0,2 1 0,-4-2 0,4 1-180,8 1-740,10 6-1149,6 1 82,6 5 1987,-5 0 0,-4 10 0,-5 1 0</inkml:trace>
  <inkml:trace contextRef="#ctx0" brushRef="#br0" timeOffset="94564">14131 4019 21924,'0'-28'1889,"-3"0"-1529,2 7 90,-3 1-90,4 7 0,0 1-91,0 4-89,0 1 0,0 4 270,0 1-270,-3 13 45,-5 27 0,-1 10-180,0-9-1,1 2-453,-1 5 0,0 6 0,-1 2 469,-1 9 0,-1 3 0,1-3-30,1-10 0,2-2 0,-2 5-30,1-4 0,-2 6 0,0 1 0,0-1 0,1-6 0,-1 3 0,2-5 0,-2 4 36,0-1 0,-1 6 0,0 2 0,1-3 0,1-8-36,-3 14 0,1-4 30,1-2 0,-2 2 0,3-7-30,4-9 0,2-6-19,-2 12 19,2 6 0,4-31 0,0-4 0,0-6 0,0-7 0,0-4 1314,0-4-1944,0-4-67,2-4-293,2-7-449,-1-6-809,2-2 2248,-4-7 0,0-1 0,-1-4 0</inkml:trace>
  <inkml:trace contextRef="#ctx0" brushRef="#br0" timeOffset="95356">13449 5442 23004,'-16'-20'2339,"2"-1"-1890,7 1 1,4 2-270,3 3 0,0 7 0,0 3 179,9 23-89,7 27-180,1 8 0,1 6-90,-2-1 0,0 0-1222,0 4 1,-2-2 1221,-4-17 0,-2-5 0,0 10-1400,-2-10 1400,0-7 0,0-9 90,2-11-90,13 0 0,3-10 0,20-3 0,10-9 731,-20 2 1,2-2-732,6-1 0,1-1-45,3-1 0,4-1 45,-3 2 0,3 0 0,-2 0 0,8-2 0,-1 2 0,-10 2 0,1 0 0,-2 1 0,8 0 0,-4 2 0,16 0 0,1 1 1720,-35 7-1720,-15 0 0,-4 0 0,-9 0 0,-2 0 0,-3 0 660,-9-4-660,0-2 0,-9-9 0,4 0 90,-3-10-90,-2-3 0,1-6 0,-1-4 0,4 0 0,-1-5 0,-4-16 0,8 27 0,-2 1 0,1 0 0,-6 1 0,-16 4 0,-8 2 0,1 5 0,-1 3 0,-1 3-451,-6 0 0,-5 1 0,3 2 451,-3 5 0,3 3 45,-3 0 0,0 1-45,2 0 0,-1 0-922,10 1 1,-2 0 0,4 0 966,-2 0 0,2 0-45,-8 0 0,4 0-133,7 0 133,12 0 0,9 0 0,11 0 961,5 0-961,5 0 1916,0 0-2906,5 7 25,2 3-1374,5 9 2339,2 3 0,0 1 0,3 3 0</inkml:trace>
  <inkml:trace contextRef="#ctx0" brushRef="#br0" timeOffset="96833">30419 14483 23993,'-57'8'1979,"6"-1"-1349,10-11-91,9-9-89,6-35-360,12-5-30,10 9 0,1-7 0,1 0-948,3-6 1,2-5 905,0 14 0,0-6 0,0-4 0,1 0 0,-1 5-549,1-12 1,1 3-1,0-4 531,-1 14 0,1-3 0,0-1 0,0 0 0,-1 4 0,3-17 0,-1 4 0,0 0 30,0 0 0,0 1 0,0 0-479,0 3 1,-1 1-1,1 0 449,-1 4 0,-1 1 0,1 1 0,-3 5 0,0 0 0,0 2 45,2-18 0,-2 3-258,-3 9 1,-2 2 212,0 5 0,0 3 0,-2 8 0,-1 1 811,-6-19-811,0 13 1777,2 10-1777,3 9 1760,0 6-1850,6 10 700,-8 3-610,2 13 0,-5 10 45,0 10 0,-1 6-45,2-5 0,0 1-194,-6 14 1,-2 0 193,4-9 0,0-2 0,-2 1 0,1-1 45,0-2 0,0-1-45,-1 0 0,1 0 0,-16 23 0,-1-3 0,1-9 0,-1-7 89,1-8-89,1-7 0,4-11 0,5-4 0,6-7 0,7-7 0,4-8 90,19-43-90,3 1-49,-1 13 1,3-1 48,-2 9 0,3 0 0,14-10 0,2 3 0,-9 13 0,3 3 0,23-5 0,3 6 0,-22 16 0,0 5 0,13 2 0,-2 4 0,19 9-90,-3 4 90,-5 3 0,-5-2 0,-6 1 0,-7-1-90,-5 0 90,-5 2 0,-2-1-90,-3 0 90,-3-9 485,-2 7-485,-9-12 0,-1 14 0,-14-3 0,-6 12 0,-14 11 90,-13 10-336,14-19 1,-3-1 245,-4 3 0,-2-1-376,-4 2 0,-2-2 465,-2-2 1,-5-1 0,-6 0 0,-5-1 0,4-2-90,5-2 0,0-3 0,0-1 0,-2-1 0,8-3 0,-4-6 0,11-1 0,12-4-270,8 4-449,11-1 178,6-3-809,7 11 257,0-6-1606,2 8 2699,-1-1 0,-3 3 0,-2-1 0</inkml:trace>
  <inkml:trace contextRef="#ctx0" brushRef="#br0" timeOffset="98752">7082 6596 23094,'0'13'719,"0"-6"-629,0-2-90,0-5 0,0 4-90,0-2-179,0 7-91,0-8 360,2 12 0,2-10 0,2 6 0</inkml:trace>
  <inkml:trace contextRef="#ctx0" brushRef="#br0" timeOffset="99484">13368 7231 24983,'4'5'809,"0"4"-359,-2-7 0,0 2 179,-2-4-449,2 0 0,0 0 0,0 0 0,2 0 0,-3-2 90,0 1-180,-1-1-90,0 0-360,0-1-720,0 0-629,0 1-809,-5 6 2518,-9 7 0,-18 11 0,-10 7 0</inkml:trace>
  <inkml:trace contextRef="#ctx0" brushRef="#br0" timeOffset="100140">1515 11108 25432,'-13'-10'2249,"3"2"-1889,0 13 90,0 17-360,-4 24-90,5-7 0,0 5-2126,-2 13 0,-1 5 2126,3-11 0,1 2 0,-1 1 0,0 8 0,0 1 0,0 1-150,2-13 0,0 1 0,0 0 0,0 0 150,0 1 0,1 1 0,0-1 0,0 1 0,0-2 0,1 0 0,-1-1 0,1 0 0,-1 13 0,0-2 0,2 3-920,1-4 0,0 4 0,1-1 0,1-7 920,1-9 0,2-5 0,0 1 0,0 8 0,0 0 0,7-17 0,14-21 0</inkml:trace>
  <inkml:trace contextRef="#ctx0" brushRef="#br0" timeOffset="100487">2067 11225 26692,'4'16'1259,"0"13"-1079,-2 27-135,-1-23 0,0 1-437,2 4 0,0 0 437,1-2 0,2 0-45,1-1 0,2-2-90,14 24 193,27-14-148,-16-41 0,2-10 0,2-2 0,0-8-682,5-18 0,-4-8 862,-9 0 0,-3-2 0,1-2 0,-3-1-417,-2 1 1,-1 1 281,-4 8 0,-1 2 0,9-22 344,-8 31-344,-4 37 0,-4 47 0,-4-5 0,-2 12-523,-2-15 1,-1 8 0,0 3-1,-1 2 1,1-4 522,-2 6 0,1-2 0,-1 1 0,-1 4 0,1-8 0,-1 4 0,0 1 0,0 1 0,-1-1 0,0-4-170,0-1 0,-2-3 1,1-1-1,-1 0 0,0 1 152,0 0 0,-1 0 0,0 0 0,0 0 0,0-1-856,-1 12 1,-1-1 0,0 0-1,-1-1 64,0-3 1,0 0 0,0-1-1,-1-1 810,0-2 0,0-1 0,-1 0 0,0-2 0,0-2 0,1-2 0,-1 0 0,0-1 0,-5 15 0,1 0 0,-1 0 0</inkml:trace>
  <inkml:trace contextRef="#ctx0" brushRef="#br0" timeOffset="101868">14294 6402 18373,'-12'-44'599,"0"0"1,-1-1 0,-1 1-1544,-2-2 1,-2 0 1167,-2 1 1,-2 1 45,-2 0 0,-3-1 133,-3 5 0,-4-1 0,1 2-223,-6-4 0,0 2 125,3 7 1,-2 0 0,0 5-261,-2 6 0,-1 8-454,-2 7 0,-1 7 454,-4 10 0,1 8 44,-6 14 1,2 8-90,13-5 0,2 4 0,0 3 30,-3 8 0,2 3 0,1 4-8,8-8 1,2 2 0,0 2-1,2 1-22,-1 5 0,1 2 0,2 2 0,1 0-74,5-8 1,1 0 0,2 2 0,0 0 0,2 0 73,1 2 0,2 0 0,0 1 0,2 0 0,1 0-134,2 0 0,0-1 0,2 1 0,1 0 0,2-1 134,1-1 0,2-1 0,1 0 0,1 0 0,2-1 0,3 10 0,0-1 0,4 0 0,5 0 0,2-5 0,3 1 0,4-1 0,3-1 0,3-4 0,2-7 0,3-3 0,3-2 0,1-1 0,0-2 0,-1 0 0,0-1 0,1-1 0,1-4 0,2-5 0,12 0 0,1-4 0,2-10 0,1-16 55,-13-13 1,4-11-1,1-9 1,0-6-1,-3-6 1,-3-2 0,-7 0-56,-10 2 0,-4-5 0,-4-2 0,-3-3 0,-1-2 0,-1-2 0,2 1 0,1-1 0,1 6 0,1-1 0,1-2 0,1 0 0,0-1 0,-2-1 0,-2 1 0,-3 0 0,-3 0 0,-4 1 0,-4-8 0,-3-1 0,-4-1 0,-2 1 0,-4 1 0,-2 2 0,-2 2 0,-1 4 0,-4-2 0,-4 3 0,-1 2 0,-3 3 0,-2 3 0,1 3 0,-6-1 0,-2 4 0,-2 4 0,-1 1-292,-10-10 0,-3 4 0,-1 4-158,0 5 0,0 3 1,-2 4 63,3 6 1,-1 2-1,0 4-963,-19-1 0,1 7 1349,7 10 0,2 7 0,7 6 0,3 5 0,5 7 0,0 0 0</inkml:trace>
  <inkml:trace contextRef="#ctx0" brushRef="#br0" timeOffset="102827">30992 9904 14992,'-15'-40'659,"1"1"1,0 0 0,0 2 626,0 2 1,-1 1-1107,0 0 0,-2 2 90,-17-24-135,14 28 0,-1 3 225,-27-19 179,-11 15-269,23 22 0,-3 7-331,-7 10-1,-1 9 122,9 1 0,-1 5 0,0 3-60,-6 10 0,-1 4 0,-1 3 0,8-5 0,-1 2 0,0 2 0,0 1 0,6-5 0,-1 1 0,0 1 0,1 1 0,-1 0-95,0 2 1,0 0-1,0 1 1,0 1-1,1 0 95,1 1 0,0 0 0,1 1 0,1 0 0,1 1 18,2-1 0,0 0 0,2 1 0,1 0 0,2 1-18,2-1 0,1 0 0,3 1 0,1 1 0,2-1-241,-1 13 1,3 0-1,4 1 1,2-1 240,4 0 0,3 0 0,3 0 0,4-1 0,2-2 0,3 0 0,3-2 0,4 0 104,1-4 1,4 0 0,2-2 0,3-2-105,1-4 0,1-1 0,5-3 0,6-4 0,6-7 0,6-3 0,5-4 0,0-3 0,-2-4 0,0-4 0,-1-4 0,0-4 0,4-4 0,1-2 0,5-3 0,0-4 0,-1-4 0,-6-6 0,0-8 0,-5-7 0,-2-5 0,-1-1-15,-11 6 0,0-2 0,-2-1 0,-1-4 0,-1-5 15,-1-5 0,0-6 0,-2-4 0,-2-2 0,-3-2 0,-5 0 0,-7 4 0,-3-1 0,-4-2 0,-2-1 0,-1-1 0,-1 1 0,0 1 0,1-1 0,0 1 0,-1 0 0,-1-1 0,-3 1 0,-2 1 0,-5 0-169,-4 1 1,-3-2-1,-2 1 1,-4 1-1,-1 2 1,-3 4-1,0 3-155,-6-2 0,-3 4 1,-2 4-1,-2 2 0,-2 1-123,0 3 0,-2 2 0,-1 1 0,-2 3 0,-1 2 447,-12-4 0,-3 2 0,-1 4 0,-2 5 0,9 7 0,-1 4 0,0 2 0,-2 2 0,0 0 0,-2 4 0,0-1 0,-1 1 0,1-1 0,0 1 0</inkml:trace>
  <inkml:trace contextRef="#ctx0" brushRef="#br0" timeOffset="103685">18338 9081 21835,'2'5'2698,"0"0"-2428,1-5 0,-2 0 89,-1 4 1,-7 7 270,-23 38-495,11-21 0,0 2-1365,-11 19 0,-2 5 1365,2-3 0,-1 5-68,9-13 1,-1 5-1,0 0 1,2-1-38,-1 2 0,1-2 0,0 2-8,2-3 1,-1 3-1,3 0 1,3-2-226,5 7 0,4-1 1,4-4 247,2 5 0,7-4 0,8 10 0,10-8-45,4-25 0,6-9 45,6-4 0,3-4-45,5-2 0,4-5 30,-2-7 0,5-5 0,-3-1-30,9 0 0,-1-3 0,-10-2 0,3-2 0,-6-1-45,0-5 0,-5-3 90,-1-3 0,-3-2-45,-3-1 0,-2-3 0,-3-2 0,-2-2 0,-3 1 0,-3-1 89,-2 0 1,-3 0-43,-3 1 0,-2 0-47,-3 1 0,-2 0 0,-1 1 0,-2 0 0,3-27 0,-7 25 0,0 2 0,-1-12-2199,-1-14 2199,0 38 1542,0 7-1542,-5 30-760,-4 28 1,-1 12 759,-1-4 0,-1 9 0,2-6 0,-3 10 0,-1 7 0,0 2 0,0-2 0,2-8-350,0 1 1,1-6 0,1 1-1,-2 5 350,2-9 0,-1 4 0,0 3 0,-1 1 0,1-2 0,0-3 0,2-5 179,-1 5 0,2-6 1,0-2-1,0 4-179,-1 13 0,0 3 0,0-1 0,2-4 0,1 0 0,1-3 0,-1 1 0,2-6 0,-1 1 0,1 0 0,1-6 0,3 11 0,0-3-135,0 4 0,0-2-1391,1-20 1,0-2 401,0 2 0,2-6 1437,3-13 0,6-19 0,1-13 0</inkml:trace>
  <inkml:trace contextRef="#ctx0" brushRef="#br0" timeOffset="103939">19849 10072 16341,'7'-51'1709,"-2"23"1362,-5 13-2711,-6 41 0,-2 19-225,1-2 0,-1 4 78,-1 1 1,-1 5 0,-1 3-169,1 1 0,-1 5 0,0 0 0,1-3-384,-1 5 0,0-3 1,0 3 338,1-2 0,-2 3 0,1 0 0,1-5 0,1-5 0,1-3 0,1-1 383,0-2 1,1-1-1,0-1-563,-2 17 0,1-3-90,3-6 1,1-3-181,0-8 0,0-2-1202,3 24 213,0-18-253,0-15 1692,0-22 0,2-16 0,0-17 0</inkml:trace>
  <inkml:trace contextRef="#ctx0" brushRef="#br0" timeOffset="104252">19735 10402 14093,'2'-55'431,"-1"1"1,0-1 0,0 3 0,0 0-1,0 2 133,1-18 0,1 3-249,0 7 0,0 2 606,2 8 0,1 2-696,0 7 0,3 2 225,15-20-90,15 24-90,18 28-136,-20 16 1,1 8-45,6 9 0,0 8 19,-12-6 0,1 3 1,-2 3-80,0 5 0,-1 3 0,-1 1 0,-1 4 0,-1 2 0,-3 2 30,-1 3 0,-4 2 0,-2 1-30,-2 0 0,-4 2 0,-2 0-220,-3 1 1,-3 0-1,-2 0 190,-3-2 0,-3 1 0,-2-2-150,-2-2 1,-2-1 0,-4 2 149,-3-6 0,-3 2 0,-2 0 0,0-5 0,-2 1 0,0-3 0,-4 0 0,-5 1 0,-5 3 0,-2-3 0,4-7 0,-10 1 0,0-6 0,9-8 0,-2-1 0,3-5 89,3-4 0,2-6-89,-22 2 1698,10-1-3317,6-12 2809,20 4-2899,2-5 764,16 0 945,0-2 0,0-1 0,0-2 0</inkml:trace>
  <inkml:trace contextRef="#ctx0" brushRef="#br0" timeOffset="122527">16921 2901 24713,'-22'0'2878,"1"0"-1888,1-5-990,11 2 0,4-2 0,16 3 0,15 2 0,23 0-842,-14 0 1,5 0 841,10-3 0,3-1 0,-10 0 0,2 0 0,1-1 0,7-2 0,1-2 0,2-1-582,4-1 1,1-1-1,1 0 582,-13 2 0,-1 0 0,1 0 0,3-1 0,1-1 0,4 0 0,1-1 0,-2 0 0,-3 1 0,-2 0 0,-3 1 0,0-1 0,1 0-564,10-3 0,3 0 0,-2 0 0,-6 1 564,11-5 0,-6 0 0,-7 0 0,-3 0-96,-6 2 1,-3 0 95,-6 2 0,-3 0 0,18-10 859,-13 4-1489,-6 4 169,-16 8-1968,-11 9 3241,-19 13 1,-19 19-1,-6 8 1</inkml:trace>
  <inkml:trace contextRef="#ctx0" brushRef="#br0" timeOffset="122891">16921 3607 25432,'-58'-2'2069,"8"-1"-1619,13-2 90,18-2-450,12-1-90,26 0 0,22-2 0,-6 6 0,5 0-2126,11-1 0,5-2 2126,-12 2 0,1 1 0,10-2 0,-5 0 0,7 0 0,8-2 0,3 0 0,2 0 0,0 0 0,-3 0 0,-5 1-235,5-1 0,-4 1 0,-1 0 1,-1 0-1,3 0 0,4-1 235,-10 1 0,4 0 0,2 0 0,1-1 0,0 1 0,0-1 0,-3 1 0,-4 0 0,-4 1-177,9-2 1,-3 1-1,-4 0 1,-4 1-1,-4 0 177,2-1 0,-5 2 0,-2-1 0,12-3 0,-5 0 0,-10 3 0,-3-1-3,29-5 3,-29 4 0,-3 3-1259,-23 3 1109,-11 2 150,-18 6 0,-9 7 0,-14 8 0</inkml:trace>
  <inkml:trace contextRef="#ctx0" brushRef="#br0" timeOffset="126335">21684 1752 11024,'0'-13'5936,"0"3"-2826,0 1-2750,0 3 435,0-1-525,2 2 364,0 2 86,4-2 694,-1 5-874,-1-3-270,-2 3 629,-2 0 990,0-2-1799,0 8 90,0 5-90,0 17 90,0 12-90,0 14-424,0 12 334,0-29 0,0 0 0,0 3 0,0 1 0,0 1 0,0 1 0,0 0 0,0 0 0,0-1 0,0 0-505,0-2 0,0-1 505,0-2 0,0 0 0,0 29-156,0-8 156,0-5 0,0-9 0,0-6 0,0-8 0,0-4 0,2-6 373,0-9-373,2 0 676,-2-10-1306,0-1-268,-2-10-451,0-10-270,4-13-810,0-11 2429,6-9 0,4-6 0,3-2 0</inkml:trace>
  <inkml:trace contextRef="#ctx0" brushRef="#br0" timeOffset="126733">22180 1895 22374,'0'-39'1709,"0"6"-1169,0 3-270,0 9-90,0 4-90,0 9 0,0 3-90,-6 14 90,0 12-1,-5 17 1,5 18-467,1-22 0,1 1 421,3 3 1,1 1 45,-3 1 0,0 1-45,4-1 0,2-1 0,0-2 0,2 0 45,9 27 0,8-11 0,19-15 0,-4-17 0,10-16 450,-2-43-270,-15-5-407,-12 8 1,-3-2 181,-9 4 0,-2-1 0,0 0 0,-2 0 0,-3 0 0,-2 1-45,-5-30 458,-7 7-458,-7 7-90,-4 6-9,-7 8-171,-2 4-179,-3 8-181,1 6-269,1 6 294,3 6-3083,-3 3 3688,14 2 0,2 7 0,15 1 0</inkml:trace>
  <inkml:trace contextRef="#ctx0" brushRef="#br0" timeOffset="127038">22716 2006 23094,'6'-18'2428,"0"1"-2068,-2 4-180,2 0 0,2 6-90,6-1-90,10 3 0,13 0 0,14-2 0,10 1-172,-28 2 0,1 1 172,0 0 0,-1 1 0,29-3-3249,-8-1 3249,-11 4 0,-10-1 0,-11 3-629,-5-6-271,-9-3-1508,-1-20 160,-13 6 3096,0-13 0,-8 7 0,-1-1 0</inkml:trace>
  <inkml:trace contextRef="#ctx0" brushRef="#br0" timeOffset="127402">23130 1519 21835,'0'-23'2518,"0"2"-1798,0-1-1,0 6-89,0 1-180,0 5-181,0 2-179,0 3 0,0 3 90,0 2 90,2 29-180,0 1-90,2 34-405,0 0 450,-2-27 0,0 0-45,0 3 0,0 1-869,0 0 1,-1 0 868,0 0 0,-1 0 0,1-5 0,-2 2-229,1 5 1,0 0 228,0 13-223,0 7 223,0-32 306,0-8-306,0-4 1566,2-10-1566,0 5 471,1-13-561,0 6 209,-2-7-1288,1 0 269,-2-5-1708,0-18 449,3-5 2159,2-22 0,3 6 0,0-4 0</inkml:trace>
  <inkml:trace contextRef="#ctx0" brushRef="#br0" timeOffset="127850">23889 1371 21011,'9'-33'1889,"-5"5"-789,0 5-830,-4 6 170,0 4-350,0 5 43,0 3-43,-4 10 409,-2 7-409,-6 11 0,-7 15 0,-1 13 90,-5 10-1071,14-24 1,2 0 890,-1 1 0,2 1 45,1 1 0,1 1-71,2-1 1,2 1 70,4 12 0,5 3-45,11 2 0,3-1 0,-4-11 0,2-4 0,7-3 0,3-13 90,14-32 0,-12-14 90,5-22 0,-20-9 90,-6-9-91,-6-3-1467,-11 17 1,-2 1 1287,-5-4 487,0 13 0,-5 8-2376,-27 22 0,3 12 1889,2 11 0,1 7 0,13-4 0,2 2 0,-8 9 0,-1 1 0</inkml:trace>
  <inkml:trace contextRef="#ctx0" brushRef="#br0" timeOffset="128903">23102 1930 15808,'-9'-8'6116,"1"1"-5576,0 4-270,0 1-90,-2 2 450,-7 0-361,3 0 1,-6 0 0,10 0 0,4 0-90,2 0 360,4 0-181,9 0-89,2 0 0,13 0 0,6-2 0,7-3-90,8-1-90,0-4-1,16 2-89,-18 1 0,6-3 90,-23 7 0,-8-4 90,0 4-90,-9 0 0,-1-1 0,-7 3 0,-1-1-90,2 2 0,0 0 0,4 0 0,-1 0 0,-1 0 0,0 0 0,-2 0 0,0 0 0,0 0-90,0 0 180,0 0-90,2 0 0,0 0 0,0 0 0,2 0 0,-3 0-90,0 0 180,-1 0-90,0 0 0,6 0 0,-3 0 0,3 0 0,-6 0-2159,0 0-449,-6-9 719,3 0-540,-8-9 2429,1 5 0,-9 3 0,-1 3 0</inkml:trace>
  <inkml:trace contextRef="#ctx0" brushRef="#br0" timeOffset="129827">23154 1539 16887,'0'-10'4768,"0"2"-4319,0-2-89,0 5-180,0-5 180,0 2-180,0-2 90,2 0-1,0-3 1,3 3 1080,-1-14-991,0 13 1,0-7 90,-2 15-180,0 0 449,-2 3-719,0 7 0,0 6 0,0 10 90,-6 10 0,5 10-90,-10 11-998,4 12 998,2-30 0,0 2 0,2 2 0,0 1 0,-1 1 0,0 0 45,4 1 0,0 1-45,-2-1 0,0 0-205,2-2 0,0 2 205,0 12 0,0-1 0,0-15 0,0 0 0,0 7 0,0-2 0,0 9 0,0-7 0,0 4 0,0-19 0,0 2 90,0-24 949,0-3-1039,0-6 459,0 0-459,0-6 0,0-37 0,2 1 0,2-10 0,-1 1 0,0-12 0,0-1-1131,1 1 1,2-5-1,-1 7 1131,0 1 0,-1 6 0,1 2 0,0 1-213,-2 3 1,0 0 212,-1 7 0,0 0 0,-1 4 0,0 1 0,-1-25-61,0 13 61,0 7 0,0 13 0,0 6 0,0 6 3062,0 4-3062,-4 6 629,3 2-629,-2 17 97,3 9-97,0 21 0,-2 0 0,0 3-304,2-6 1,-1 0 303,-1 15 0,1 4 0,0 2 0,2 0 0,-1-4 0,0 0 0,0 0 0,0-3 0,0-13 0,0-4 0,0 12 0,0-21 0,0-4-180,0-17-630,0-14-1438,0-24 808,0 1-808,0-21 2248,0 15 0,-4 3 0,0 3 0</inkml:trace>
  <inkml:trace contextRef="#ctx0" brushRef="#br0" timeOffset="130505">22712 2088 16666,'-19'-3'2249,"3"1"-325,4 2-1654,6 0 640,2 0-550,4 0 158,7 0-338,4 0 1096,13-3-1096,8-2 0,13-5 0,14-5-90,-26 6 0,1 0-861,4-1 1,0 0 815,0-1 0,-1 1 0,-1 0 0,-1 0 45,27-8 0,-28 9 0,-1 0 0,7-1 0,8 0-90,-32 7 89,-3 1-89,-11 2 1811,-2 0-1721,0-2 90,0-3-180,-6-1 0,-2-1 0,-10-1 0,-7 3 0,-7-5 0,-7 7 0,-4-4 0,-3 4 0,-1-2 0,-16 0 90,19 2-90,-4 1 0,26 2 90,11 0-90,4 0 0,27 0 0,3 0 0,23 0 0,1 0 0,2 0-219,-1 0 39,-3 0-630,10 0 1,-16 0-361,7 0-809,-21 0 1979,-7 4 0,-8 6 0,-6 6 0</inkml:trace>
  <inkml:trace contextRef="#ctx0" brushRef="#br0" timeOffset="133378">22968 1488 13901,'13'-12'5846,"-3"3"-4474,3-3-1192,-5 7 490,-1-3-400,0 3 656,1-2-476,-1 1 738,1-1 71,-4 2-719,-2 0-1,0 2-179,-2 1 630,0 2-900,4 9-90,0 11 0,6 18 0,-1 21 0,-4-23 0,-1 2 0,1 5 0,-1 3 0,0 3 0,0 1 0,1-1 0,0 2-525,-1-6 1,0 1 0,0-2 524,0 2 0,1 0 0,0 17 0,-1-4 0,-1-9 0,-2 1 0,-1-33 0,0-17 0,0-17 0,2-25 0,2-22-294,0 23 0,0-2 294,1-4 0,1-3 0,-2 3 0,1-5 0,0 4 289,0-5 1,1 0-290,-2-12 0,0 0 0,-2 15 0,-1 4-99,-1-15 99,0-5 0,0 38 0,0 4 0,0 73 0,-3-6 0,1 10 0,-1 6-260,-2-13 1,0 0 259,1 3 0,0-1 0,0 1 0,1 0 0,0-4 0,-1 0 0,2-4 0,0-1 0,0-5 0,-1-3 0,-4 25 586,6-5-586,-3-20 883,1-13-883,2-28 0,-3-22 0,-1-7 0,2 5 0,1-3-308,-1-18 0,0-5 308,0-5 0,2 0 0,1 15 0,0 0 0,0-10 0,0 2 25,0 11 1,0 3-26,1 7 0,2 2 0,1-12 0,4 38 0,2 48 0,-1 22-219,-3-23 1,-1 4 218,0 1 0,-1 4 0,0-2-100,0 7 0,1 0 100,-2-9 0,1 2 0,-2-5 0,0-2 0,-2-3 0,2 24 0,-2-16 0,0-10 485,0-12-485,0-32 0,0-10-450,0-36-629,0 1-360,0-3-2699,-9-5 4138,2 25 0,-13 11 0,3 25 0</inkml:trace>
  <inkml:trace contextRef="#ctx0" brushRef="#br0" timeOffset="134263">22793 2144 13421,'-14'0'4857,"0"0"-2750,1 0-1658,1 0 1272,2 0-1181,4 0 249,2 0-339,4 0 1278,0-3-1368,2 1-180,2-3 90,13-5-270,6-1 90,19-6-90,11-4-190,-21 10 1,2-1 189,3 0 0,1-1 0,1 0 0,0 0 0,-1 1 0,-1 1 0,-4 2 0,-1 0 90,3 0 0,-2 1 90,5 2-90,0-3 0,-26 8 0,-6-5 0,-8 0-90,-6-2 468,-8 3-468,-8 0 0,-7 5 0,-10-2 90,-5 2-90,-7 0 90,-1 0-90,0-3 90,5 3 0,6-5 0,7 5-90,6-5 90,14 5-90,3-3 0,19 3 0,6 0 0,10 0 0,13 0 0,6 0 0,6 0 0,-1 0 0,10 0 0,-20-2 0,-7 2 90,-67 2-45,1 2 0,-3 2-45,1 0 0,-1-1 0,-1 0 0,4 0 0,9 5 0,10-9 0,7 3 0,6-4 0,10 0 0,9 0 90,15 0-90,16 0 0,14 0-943,-25 0 1,1 0 942,2-1 0,0 0 0,-3 0 0,-1-1-489,26-3 489,-16 2 0,-6 1-179,-19-3-901,-6-3 181,-19-2 1413,-5-3-2043,-6 3-210,-1 0 1739,-3 0 0,1 0 0,-1 0 0</inkml:trace>
  <inkml:trace contextRef="#ctx0" brushRef="#br0" timeOffset="134925">23110 1666 20755,'-4'-23'2879,"3"0"-2340,-2 5 1,3 1-90,0 4-1,0 0-179,0 5 0,0-1 0,0 5 90,0 0 1439,0 4-1799,0 38 0,0 3-351,0 1 1,0 3 350,0 0 0,0 0 0,0 4 0,0 2 0,0 2 0,0 0-1307,0-1 0,0-1 1307,0-3 0,0 0 0,0-5 0,0-2-386,0-4 1,0-3 385,0 22 0,0-15 0,0-13 451,0-18-451,0-15 0,0-22 0,0-18 0,1-6 0,1 5 0,0-3 448,0 2 1,0-5-1,1 3-448,1-13 0,0 1 0,0 0 0,0 0 0,0 3 0,0 1 0,-1 5 0,0 2 385,1 7 0,-2 2-385,1-25 0,-2 16 0,-1 19 0,6 78 0,1 28-689,-4-33 0,-1 3 689,2 4 0,0 8 0,1 1 0,-1-6 0,-2 16 0,0-5 0,1 0 0,0-2 0,-1-6 0,0 0 358,-1 3 1,0-2-359,0-20 0,0-2 0,-1 4 0,0-9 209,0-20-209,-2-40 0,-2-35 0,1 5 0,2 16 0,0-1 0,-1-2 0,-1-7 0,1-1 0,0 6 0,2-10 0,0 10 0,0 1 1552,4 22-2362,-4 65 135,2-2 1,0 3-271,-2-2 1,0 0-843,0 2 0,0 1 1787,0-2 0,0 1 0,0-1 0,0-1 0,0-1 0,0-1 0</inkml:trace>
  <inkml:trace contextRef="#ctx0" brushRef="#br0" timeOffset="135468">22821 2195 19586,'-20'-8'3688,"2"0"-3239,1-2-89,5-2 720,2-6-900,6 6 89,6 0-89,24 6-90,11 0 0,25-9-369,-27 9 0,-1-1 369,3-2 0,2 0 0,16-2 0,0 0-45,-16 3 0,-2-1-45,9-1 0,-3 1-395,-1-2 574,-9 4-89,-9 2 90,-6 0 90,-5 0-90,-7 0 610,-3 0-610,-10-7 343,-5 5-523,-13-7 0,-4 8 0,-5 1 0,1 3 0,-7 2-90,16 0-629,2 0 89,17 0-360,5 7-449,0 1 1439,5 14 0,-3-3 0,3 6 0</inkml:trace>
  <inkml:trace contextRef="#ctx0" brushRef="#br0" timeOffset="138330">21510 3241 11334,'-29'16'4317,"1"-8"-1531,0 6-2246,-3-8 1251,1 6-1162,-1-2-89,1-4 727,1 5-458,-8-9 1931,12 5-2560,-4-3 388,20-2-388,4 7 0,5-8 0,2 3 180,5-4-180,13 0-180,18 0 0,29 0-753,-18-3 1,5-3 752,-7 2 0,3-1 0,2-2-568,-3 0 0,1-1 1,3 0-1,0-1 568,9-2 0,2 1 0,1-1 0,1-1-429,-8 2 1,2-1 0,0-1 0,0 1 0,2-1 428,2 0 0,1-1 0,0 0 0,1 1 0,-1-2-239,-9 3 0,1 0 1,0-1-1,-1 1 0,1-1 1,0 1 238,-1-1 0,-1 0 0,0 0 0,1 1 0,2-1 0,1-1-70,3 1 0,2-1 1,2 0-1,0 0 1,1 0-1,-1 1 0,-2-1 70,-6 2 0,1 0 0,-2 0 0,1 0 0,-2 0 0,1 1 0,-1-1 0,8 0 0,0-1 0,0 1 0,-2 0 0,-2 0 0,-2 1 0,9-2 0,-2 0 0,-4 2 0,-8 1-14,3 1 1,-7 0 13,-9 1 0,-3-1 1177,17 1-1177,-15-1 0,-13 5 1760,-10 1-1760,-8-5 2177,-4 1-2177,-11-9 2750,-6-4-2750,-10-12 0,-5-17 0,12 18 0,1-4-164,0-3 0,0-7 164,3-6 0,0-10 0,1-3 0,1 6-628,1 5 0,1 3 0,0-6 628,1 5 0,0-7 0,-1-3 0,0-1 0,1 4 0,1 6 0,0-8 0,0 6 0,0-2 0,0 3 0,0-3 0,-1 0 0,1 4 0,-1 3 0,1 4 0,-2-3 0,-2-13 0,-2-3 0,1 4 0,3 14 0,1 2 0,-1-2 0,-3-8 0,-1-3 0,0 2-332,2 6 0,0 1 1,0 2 331,-2-5 0,0 1-130,-3-12 1,1 3 129,3 23 0,0 4 0,-14-25 0,-7 12 0,-4 25 0,-8 8 0,2 8 0,-4 6 0,-1 2-678,-4-1 1,-1 2-1,-2 2 678,5 3 0,-2 1 0,0 2 0,1 0 0,-13 3 0,1 1 0,-2 0-207,10-3 1,-1 1-1,-1-1 1,0 0 206,-6 1 0,-1 0 0,0 0 0,-2 0 0,11-3 0,0 0 0,-2 0 0,1-1 0,0 1 0,-2 0 0,0 0 0,0-1 0,0 1 0,-1-1-186,1 0 1,0 0 0,0 0 0,0-1 0,1 1 185,0-1 0,1 1 0,0-1 0,1 0 0,-1 0 0,-8 1 0,1 0 0,-2 1 0,-7 1-115,18-4 1,-6 2 0,-2 0 0,-3 1 0,1-1-1,1 0 1,4 0 0,6-2 114,-13 2 0,7-1 0,2 0 0,-7 1-5,1 0 1,-7 2-1,-3 0 1,3 0-1,8-2 1,12-2 4,0 1 0,10-4 487,5-1 1,2-1-488,-13 6 0,13-9 0,10 2 1498,8-4-1498,5 5 2239,6 5-2239,3 12 3348,5 16-3348,4 18 0,-2-14 0,2 9 0,0 4 0,0-5-1087,0-1 0,-2-2 1,2 5 1086,0 9 0,1 6 0,1 2 0,-2-7 0,-1-3 0,0-5 0,0 4-455,-1 3 1,1 4-1,-1 1 1,0-3 454,1 1 0,0-3 0,-1 2-417,-1-4 1,1 4-1,-1-2 1,0-5 416,-1-6 0,0-3 0,-1-2 0,1 20 0,-1-3-410,-1-4 0,0-2 410,-2-4 0,-1-2 557,1-5 0,-2-1-557,1-4 0,0-1 0,0 27 0,0-10 0,0-8 0,0-8 0,0-4 0,2-5 1322,2-4-1322,1-4 2467,2-2-2467,-2-4 2398,6-4-2398,-4 2 395,12-4-395,9 8 0,-1-12 0,12 11 0,-8-16 0,7 11 0,1-9 0,3-1 0,-7 1 0,3 0-575,13-2 0,8-1 0,-3 0 575,2 0 0,1-2-360,-5 0 0,4-1 1,-3-2-766,7-2 1,-2-3-405,1-5 0,0-2 1126,-4-2 0,0-1 0,-5 0 0,0-1 0,-4 3 0,0-1 0</inkml:trace>
  <inkml:trace contextRef="#ctx0" brushRef="#br0" timeOffset="152378">19658 1564 22104,'-10'-32'2789,"0"3"-1800,5-1-179,2 7-181,3 2-89,0 4-90,0 4-180,0 0-270,5 3 0,5-2 0,11-1 0,5-2 0,9 2 0,2-2 0,7 4 0,-6 6 0,2 0 0,-7 2 0,1 1-313,15 0 1,1 2 312,-10 2 0,3 3 0,0 0 0,4 2 0,-3 0 0,9 4 0,0 1-260,-8-2 0,2 0 1,-4 0 259,-2 1 0,-3 0 0,-3-1 0,-2 1 0,23 9-404,-10-2 404,-8 0 0,-7-3 0,-3 0-4,-5 0 4,-1 1 548,-2-1-548,2 0 0,2 3 791,3-3-791,3 5 468,14 0-468,-3-3 5,-2-5-5,-14-7 0,-13-5 0,-6 0-1529,-7-9-450,-6-3-900,-9-10 2879,-4-4 0,-1-2 0,-1-2 0</inkml:trace>
  <inkml:trace contextRef="#ctx0" brushRef="#br0" timeOffset="153018">21055 1331 19299,'-28'-21'3239,"1"3"-1951,3 3-749,5 2 231,5 6-680,10 2 117,8 2-207,12 8 0,12 3 0,9 5 450,8 2-450,0 0 0,2 0 0,4 3 0,-15-9 0,-1 4 0,-19-11 90,-6 7 0,-4-1 0,-7 5 0,-10 4 0,-7 3-90,-7 4 90,-1 3-90,-3 4 90,1 4 0,-1 6 0,9-10 0,-1 2 90,-7 15-90,9-17-1,2-1 1,0 8 90,1-7-90,4-1-90,2-7 90,0 0 0,2-3 0,-2 0-90,-1 3 0,-1 0 0,0 3 0,0 4 90,0-8-90,5 0 90,2-14 90,5-4 270,0-4-450,0-4 0,0-4 0,3-12 0,2-11 0,3-5 0,3-5 0,-3 6 0,0-1-356,4-15 1,2 0 355,-4 14 0,0 0 0,4-10 0,-1 1-59,6-17 59,-8 26 0,1-1 0,7-20 0,-8 26-90,2-5-1439,-11 37 76,-10 10 1453,-4 13 0,-13 15 0,-4 6 0</inkml:trace>
  <inkml:trace contextRef="#ctx0" brushRef="#br0" timeOffset="154765">22099 772 21475,'-17'-18'2248,"1"2"-1618,4 1-90,5 3-90,2 1-1,5 1-89,0 2 0,0 3-180,0 3 90,0 2-180,18 0-1,4 0-89,14 1 0,5 2 0,25 8-357,-16-4 0,1 1 357,-9 3 0,1 1 0,3 1 0,1-1 0,3 2 0,0 1 45,1 0 0,0 0-90,-2-1 0,0 0 45,-3 0 0,-1 0 0,-5-1 0,-1 0 0,-3-2 0,-3 1 0,24 10 0,-10-1 0,-11-1 0,-5 2 0,2 13 0,-11-7 90,15 18-90,-19-23 0,9 4 90,-14-15 804,-1-6-804,-8-2 0,-2-4 0,-2 0-90,0-2 0,-6-3 0,1-3 0,-15-9 0,2 3 0,-12-6 0,3 5-90,-1 2 180,1 0-90,3 8-90,2 0 90,3 5 0,-1 0 0,-2 0 0,6 0 0,-1 0 0,13 0 90,0 0-90,11 0 0,1 0 0,7 5 0,2 0 0,1 1 0,19 5 0,-8-2 0,17-1 0,-12 4 90,19-7-90,-14 5 0,10-4 0,-23-1 0,-4-5 0,-5 0-90,-3 0 180,-4 0-90,0 0 0,-6 0 90,0 0 0,-4 0-90,0-5 0,0-3 0,0-5 0,0-4 0,0-1 90,0-3-90,-5-15 0,0 14 0,-2-9 0,0 19 0,6 4 0,-2 0 0,3 3 0,0 2 0,0 1 0,0 0 0,0-1 0,0 0-90,0 1 90,-13 2 0,1 5 0,-16 2 0,0 6 0,-9 3 0,-7-3 0,-7 1 0,-3-1 0,0 3 0,3-1 90,2-2-180,8-5 180,7 1-90,9-8 0,7 3 90,6-4 0,6 0 90,2 0-2969,4 0 631,-3 0 2158,-4 0 0,-5 7 0,-2 2 0</inkml:trace>
  <inkml:trace contextRef="#ctx0" brushRef="#br0" timeOffset="159517">29371 883 19406,'4'-15'3148,"1"0"-2788,-1 2 0,0 0 179,-2 6-269,0 1 90,-2 4 899,0 2-989,-6 0-270,-2 0 0,-10 0 90,-5 9-90,-5 7 90,-3 15-90,7-4 0,-1 4 45,0 6 0,1 2-271,-1-1 0,2 1 271,2 0 0,3-1-45,0 15 78,7-3 12,6-1-90,7-3 90,14 10 0,3-16-90,16 6 0,2-21 0,6-7 0,6-7 0,2-7 0,-14-8 0,0-3 90,16-5-45,-19 0 0,-2-3 135,2-11 451,-7-5-541,-9-1 12,-10-2-12,-11-1-90,-12-1 0,-12 5 0,-1 12 0,-5 4 0,-4 5 0,-1 2 0,-1-1 0,0 2-45,1 7 0,4 4-45,-11 5-719,-10 17-720,7 6 449,5 0-449,14 2-809,21-13 2338,6 2 0,10-5 0,5-1 0</inkml:trace>
  <inkml:trace contextRef="#ctx0" brushRef="#br0" timeOffset="159789">29899 1204 21924,'19'-20'2519,"3"6"-2159,16-3-180,6 11-90,13 2-517,9 4 427,-30 0 0,1 0 0,0 0 0,-1 0-90,0 0 0,-2 0-450,27 0-323,-14 0-1115,-15 0 1978,-12-7 0,-12-2 0,-4-6 0</inkml:trace>
  <inkml:trace contextRef="#ctx0" brushRef="#br0" timeOffset="160020">30346 914 21385,'-7'-15'2159,"2"2"-1620,10 5-89,4 3 90,9 5-91,4 7-89,7 4-90,0 14 0,1 6-180,-5 11 0,-13-3 0,-2 3-90,-4-10 0,-1 2-235,0 12 0,-3 1-215,-9 19-629,-1-22 0,-1 1 44,2-12 1,-2-1 1034,-1 5 0,-1-1 0,-3 4 0,0-7 0</inkml:trace>
  <inkml:trace contextRef="#ctx0" brushRef="#br0" timeOffset="160300">31000 1031 22734,'18'-52'1619,"-1"7"-1349,-3 9-90,5 11 0,-3 18 180,13 34-271,-13 12-89,-7-6 0,-2 2 90,-2 28-90,-7-14 0,-1 1-303,-1-13 0,1 0 213,0 9 0,-1-2-540,-5 9-629,8-9 1259,-6 2 0,6-17 0,-3 2 0</inkml:trace>
  <inkml:trace contextRef="#ctx0" brushRef="#br0" timeOffset="160600">31515 1071 22824,'11'-33'1349,"-5"5"-1079,0 7-90,-4 11 0,0 19-90,0 15 0,-2 20-90,2 9 90,7 6-90,10-3 0,15-5 0,11-10 90,10-15-90,6-14 0,2-21 0,-1-17-260,-34 6 1,-1-4 259,-3-1 0,-2-3 44,-4-2 1,-3-1-199,5-31 154,-16 1 0,-18 7-359,-20 11-271,-25 12 135,20 22 0,-3 3-974,-8 3 1,-2 4 1468,-4 3 0,-1 2 0,0 3 0,-1 2 0,0 2 0,0 0 0</inkml:trace>
  <inkml:trace contextRef="#ctx0" brushRef="#br0" timeOffset="161312">30244 1198 20126,'-4'0'2698,"0"0"-2158,4-2-91,0-1-89,0 1-180,0-1 0,0 1 90,0 1-180,8-1-90,6 2 0,14 0 0,13 0 0,8 0 90,4 5-90,0-4 0,-2 8 0,-4-8 0,-3 4 0,-5-5 0,-5 0 90,-7 0 0,-5 0 90,-7 0-91,-4-3 1,-4 3-90,-1-5-179,-4 2-721,0-2 180,-2 2-1708,-6-6 89,-2 3 2339,-9-8 0,-1 1 0,-2-3 0</inkml:trace>
  <inkml:trace contextRef="#ctx0" brushRef="#br0" timeOffset="162740">30435 858 20305,'8'-18'2609,"1"3"-1979,1-5-1,-2 4-89,4-1-90,-4-1 269,6-2-629,-5 3 0,-1 5 0,-4 7-90,-4 14 0,0 9 45,-10 31 0,-4 8 0,7-18 0,-1 2-526,-3 5 0,-1 6 1,1-5 525,1 2 0,1-3-45,1 1 0,0 0 0,1-2 0,2-1-292,1-3 0,1 0 292,1-6 0,1-2 0,1 26 0,0-16 90,0-8-90,0-12 1347,0-10-1347,0-11 679,0-14-679,2-13 0,5-21 0,6-15-622,2 1 0,1-4 666,-3 12 1,1-1-75,-2 6 0,0-1 1,0 2 29,0-5 0,0 3 0,-1 3 0,-2 1 44,0 4 1,-1-1-45,-1-11 0,0 3 0,1-10 0,-2-1 0,-4 56 90,-2 19-90,0 18 180,0 13-90,0 13 0,-2-26 0,-2 2 377,1 3 0,-2 1-422,-2 0 0,-1 1-45,0 0 0,0 1 0,1 0 0,0-1 0,-1-2 0,2-1 0,2-2 0,1-2 0,-6 23 89,8-10-89,-8-13 0,8-10 0,-10-13 0,6-12 401,-1-38-401,2-6 0,4 7 0,0-2-190,0 3 0,0 0 190,1-4 0,2 0-1168,-2-2 0,2 1 1168,2-1 0,0 1 0,0 3 0,0 1-46,1 4 1,1 2 45,3-23 0,2 13 0,-2 14 0,2 14 0,0 22 376,-1 17-376,-3 21 90,-4 16 813,-2-26 0,-2 0-903,-3 3 0,-1 0 45,0 0 0,-1 0-45,-3-1 0,-1-2 0,2-1 0,0-2 0,-7 22 117,7-11-117,-2-11 90,8-8-90,-2-11 0,3-22 0,0-16 0,0-23 0,5-13-87,-2 24 1,1-2 86,2-4 0,2-1 0,-1-2 0,0 0 0,2 0 0,0 1 0,-1 3 0,1 2 0,0 3 0,0 3-71,5-22 71,-1 13 0,-5 12 0,-4 15 0,-2 19 0,-8 20 0,-2 23 45,0-14 0,-1 2-14,-1 5 0,0 1 14,-2 5 0,0 0-45,-1-1 0,-1 1 0,1-2 0,-1 0 0,2-4 0,0-1 0,2-4 0,0-2 71,-8 19 19,3-13-90,3-11 0,2-13 0,2-7 0,0-19 709,3-14-709,2-19 0,6-19-290,1 25 1,1-1 289,1-2 0,2-1 0,0 1 0,1 0 0,0 4 0,0 2 0,5-25 0,-2 15 0,-5 18 90,-4 20-90,-3 23 90,-7 24-90,-2 17 45,1-22 0,0 1-4,0 2 1,0 0-42,-1 0 0,1 0 0,1-3 0,0-1 0,-7 25 0,3 1 0,5-18-360,3-8-449,-1-19-630,3-19-134,-3-5-8258,4-10 8825,0-6 1,0-3 0,0 2-1</inkml:trace>
  <inkml:trace contextRef="#ctx0" brushRef="#br0" timeOffset="164208">30058 1112 17247,'-18'13'5127,"1"-5"-4587,-1 3-90,3-9 179,1 14-359,8-10 360,0 11-270,12-6-1,6 2 1,36-8-270,3 0-230,-12-5 1,2 0 184,-5 0 0,-1 0-45,0-1 0,0-1 90,30 0-163,-8-6 73,-10 3 90,-7-5 0,-2 0 90,-14 1-180,1 0 453,-15 4-363,-2 0 79,-4 2-169,-2 1 90,-2-1-90,-7 1 0,-4-4 0,-27 4 0,-2-1 0,-3 1 0,8 2 0,1 0 0,-15-2 0,3 1 0,1 1 0,7 0 0,9 0 0,9 0 0,10 0 0,4 0 0,10 0 0,8 0 0,10 0 0,15 5 0,10-4 0,6 8 0,4-8 0,-2 8 0,-6-8 0,-8 4 0,-13-5 0,-10 0 0,-17 0 0,-35-5 0,-10 2 0,9-1 0,-3 1-774,-28-3 774,32 5 0,-1 0 0,-28-2-66,6 3 66,12 0 0,11 0 0,11 0 0,11 0 0,10 0 859,14 0-949,14 5 161,19 1-71,18-1 45,-25 1-1,2-1-1740,2-4 1,2 0 1695,-2 5 0,-1-1 0,-3-4 0,0 0 0,2 1 0,-1 0 0,17-2 0,-6 0 0,-23 0 89,-16 0-89,-14 0 0,-14 0 3392,-18-2-3392,-14-1 0,7 2 0,-2-1 0,10 1 0,0 0 0,-11 1 0,2 0 0,-10 0 0,10 0 0,11 0 0,9 0 0,13 0 0,12 0 0,16 0 90,18 0-90,16 0 0,11 0 90,1 0-90,-3 0 0,-10 0 0,-9 4 90,-2-2 0,-16 2 0,-5-4 0,-31 0-90,-23-2 0,-6-1 0,-5 0 0,17 1 0,5 2 0,5 0 0,9 0 0,4 0 0,23 0 0,1 0 0,22 0 0,1 0 0,6 4 0,-2-2 0,6 2 0,-19-4 90,4 0-90,-26 0 90,-1 0-90,-9 0-1169,0 0-450,-8-7-1080,-4 3 2699,-13-5 0,-9 6 0,-5 1 0</inkml:trace>
  <inkml:trace contextRef="#ctx0" brushRef="#br0" timeOffset="173094">29343 2103 14175,'-5'-23'4947,"2"-9"-796,3 5-3431,0-1 518,0 10-1238,0 7 718,0 21-718,0 45 0,0-21 0,0 3 689,-3 20 1,-1 5-690,-1-6 0,-3 5 0,-3 1 0,-2 6 0,0-2 0,2-14 0,0-2 0,-1 2-446,1-3 0,0 3 0,-1 0 1,1-5 445,-7 19 0,1-5 0,2-3 0,0-1 0,0-5 0,-1-2-183,3-6 1,0-2 182,1-6 0,1-1 0,-7 21 0,4-15 0,7-11 953,-2-12-953,8-13 1930,-2-17-1930,3-6-1101,0-9-1418,-4 7 2519,-4 0 0,-4 6 0,-5 2 0</inkml:trace>
  <inkml:trace contextRef="#ctx0" brushRef="#br0" timeOffset="173755">28377 3841 20575,'0'-26'4768,"0"1"-3779,0 7 900,0-2-1529,0 7-360,0 32 0,-6 13 0,2 3 0,0 3-407,-4 3 0,-1 2 407,1 2 0,-2 7 0,-1 3 0,-3 10 0,0 1 0,2-7 0,-1 6 0,0 0-944,1-9 1,-1 6 0,0-3-1,4-10-765,0 14-269,4-12-541,5-15 2519,0-18 0,2-14 0,0-9 0</inkml:trace>
  <inkml:trace contextRef="#ctx0" brushRef="#br0" timeOffset="173978">28604 4014 22644,'13'-32'1439,"1"-1"0,8-25-809,-4 15 0,-6 10-91,-4 17-89,-3 14-180,-2 22-180,-2 16 0,0 18 0,-1 12-90,0-31 0,0 1-2126,1 1 0,-2 0 2126,0-1 0,-1-1-90,-3 32 337,1-9-877,-3-7-449,6-10-360,-3-8-360,0-13 1799,-2-12 0,-4-16 0,-2-10 0</inkml:trace>
  <inkml:trace contextRef="#ctx0" brushRef="#br0" timeOffset="174450">28364 4151 20845,'-30'-15'1619,"-1"-1"0,-24-12-1079,10 8-270,13 5-90,15 5-90,17 5 0,22 2-90,25 3 0,-14 0 0,5 0-499,9 0 0,6 1 1,-1-2 498,9-1 0,2 0 60,-7 0 0,4 1 0,-5-2 119,1-2 1,-5 0 135,-4 0 0,-2 0-179,-6 0 1,-3 0 312,19-3-179,-15 0-90,-14 6-90,-9-1-90,-9 3 90,-5 7 1360,-3 6-1450,0 12 0,0 9 0,0 6 223,0 2-223,0-2-180,4-4 90,2-8-90,5-5 90,1-13 0,0-7 90,0-16 0,-1-10-90,-5-15 180,-3-10-45,-7 7 0,-2-2-45,-4-20 45,0 24 0,-2 2-613,-6-1 568,-3 18 90,1 14 0,0 22-90,-1 19 90,3 21-426,10-20 0,1 2 381,2 4 0,2 3-45,4-1 0,2 2 0,1-1 0,2 7 0,3-2-135,4 13 0,2-3-225,-1-24 1,3-4-1260,5 0 0,1-4-1080,11 1 2831,9-16 0,-17-34 0,1-12 1</inkml:trace>
  <inkml:trace contextRef="#ctx0" brushRef="#br0" timeOffset="174635">29461 4105 13969,'6'-32'5037,"4"21"-1679,2 13-2908,6 31-270,4 18-104,3 8-76,-11-26 0,1 0 0,-2-1 0,0 0 401,10 27-1480,-5-11-193,-2 1 1272,-9-27 0,2-6 0,-7-25 0</inkml:trace>
  <inkml:trace contextRef="#ctx0" brushRef="#br0" timeOffset="174806">29851 4085 24353,'0'-36'2968,"-8"10"-2158,-6 11-360,-14 24-450,-15 17-202,18-3 1,-1 5 201,-3 6 0,-2 4 0,3 0-737,-3 6 1,1 1 376,4-4 0,-1 1 0,4-2-450,6 0 1,4-2-270,3-4 0,3-1-1620,11 23 2699,19-20 0,18-16 0,10-13 0</inkml:trace>
  <inkml:trace contextRef="#ctx0" brushRef="#br0" timeOffset="175128">30204 4116 23813,'-38'1'2519,"-5"12"-2159,-6 22-225,14 6 0,1 6-90,9-9 0,2 1-515,-5 15 1,6 1 334,11-19 0,5-1-315,3 26 185,13-15-275,8-22 271,12-15 179,9-26 180,6-19-240,-20 10 0,-1-4 420,0-7 0,-1-3 45,-1-1 0,-1-2 89,-1-1 1,-2 1-45,-2 3 0,-1 1-135,-2 6 0,-2 2 44,5-17-269,-7 24 403,-6 22-403,-3 30 0,0 25 0,0-17 0,0 5-412,2 3 1,1 5 0,1-2 6,0 6 1,5 3 404,5-10 0,4 7 0,3-2 0,-1-8 0,8 1 0,3-4 0,3-3 0,0 1 0,0 0 0</inkml:trace>
  <inkml:trace contextRef="#ctx0" brushRef="#br0" timeOffset="175671">31702 1859 21565,'0'-33'3598,"0"2"-2429,0 6-90,0 2-359,0 5-270,0 5-450,0 13 0,0 22 0,0 33 0,1-13 0,-2 10 0,-1 0 0,-3 10 0,0 5 0,0 0 0,1-6-848,0-7 0,1-4 0,-1 0 0,0 6 848,0-1 0,-2 5 0,0 3 0,0 0 0,0-4 0,1-6-295,-1 10 1,0-6 0,0 2 294,1-6 0,1 2 0,0 0 0,1-2-94,-2 8 1,1-2 0,0 0 93,2 2 0,0 0 0,0-6 0,0-1 0,0-10 0,2-9-630,9-58 1558,-1-14-3447,8-18 2833,-8 17 0,-2 14 1,-4 8-1</inkml:trace>
  <inkml:trace contextRef="#ctx0" brushRef="#br0" timeOffset="176988">31373 4116 23634,'0'-26'3507,"-3"3"-2607,2 3-360,-3 2-540,4 7 0,2 4 0,4 14 0,4 9 0,7 16 0,-4 2 0,-1 3 0,7 23 0,-6-7 0,-1-2 0,-3 3 0,-2 9 0,-5-35 0,-2-14 0,-5-17 0,-6-18 0,-7-17 0,-10-6 0,-5-2 0,-10 3 0,-3 10 0,-5 10 0,15 18 0,1 6 0,-17 15 0,20 0 0,3 4 0,-1 31 0,13 10-315,12 3 315,9-30 0,5-2 0,18 27 0,17-10 0,-16-29 0,4-5 0,3-3 0,3-6 0,1-2 0,1-5-310,3-6 0,0-4 265,-1-3 0,-1-3 0,0-4 0,-2-4 45,-3-2 0,-1-2 45,-3 0 0,-3-1 0,-4 0 0,-1-1-45,12-22 0,-12 7 0,-10 8 0,-8 12 0,-9 11 0,-15 28 0,0 10 295,-8 23-295,10-1 0,7 6 0,4-2 0,12-1 640,6-9-640,11-9 0,8-14-180,7-9 0,4-17 90,2-10 0,-2-13 90,-3-11-290,-5-7 380,-8 0 90,-9 0-90,-10 8 90,-5-4-180,-10 23 0,-6 5 0,-11 30 0,-17 39 0,10 1 0,12 5 0,4 4 0,8-23 0,5 1 0,6 25 0,5-1-460,10-2 460,-2-22 0,4-6 0,11-6 62,9-11-152,0-22 0,5-14 45,-13-11 0,-1-6 45,-6 6 0,-2-1-513,6-15 1,-2-1 557,-10 12 0,-3 0-1,-2 2 1,-2 1-45,7-27 189,-7 13-189,-5 10 194,-5 19-194,-6 19 0,-2 23 0,-5 19 0,0 9 0,5 5 0,2-2 0,5-6 1166,0 6-1166,12-22-15,0-8-255,12-29 0,9-43 225,-14 15 0,-2-1 45,1-2 0,-1 0-45,-2 2 0,-1 4 45,-2-3 0,-6 13 0,-2 10 0,-8 16-360,-9 27-269,0-1-181,-6 12-1618,9-21 809,-2-10-450,7-13 0,-1-15 360,6-16 719,0-12 3643,0-1 1,0-2-1800,0 9 1,0-1-2146,0-14 0,0-1 1471,0 16 0,0 2 0,0-29-249,0 0-381,0 25-899,0 7-1080,-3 23 2429,2 18 0,-3 7 0,4 10 0</inkml:trace>
  <inkml:trace contextRef="#ctx0" brushRef="#br0" timeOffset="177411">32713 4182 24803,'-5'14'2878,"-5"7"-2338,-9 9-270,-3 11-180,-3 7-90,1 4 0,1-1 0,5-8 0,4-5 0,7-10 0,9-21 0,7-16 0,11-25 0,5-9 0,5-8 0,3 2-480,-3 3 480,-1 11 0,-7 12 0,-5 15 0,-9 18 0,-5 18 0,-8 13 0,-4 10 0,-5 1 0,-1-2 0,7-6 480,2-11-480,12-10 0,6-24 0,36-34 0,-4-3 0,0 5 0,1 2 0,7 3 0,9 5 0,-31 23 0,-8 12 0,-6 11-810,-7 10-1214,-12 0 0,-5 2 2024,-12 20 0,1-15 0,-2 1 0,0-12 0,1 0 0</inkml:trace>
  <inkml:trace contextRef="#ctx0" brushRef="#br0" timeOffset="180351">27715 3297 21565,'0'-12'2428,"0"-1"-2068,0 0 180,0-2 89,0 4 1,0-1-90,0 2-180,0 4-1,0 2 271,0 4-360,-6 0-90,-2 0-90,-12 0-90,-7 7 0,-36 12 0,8 6-997,14-8 1,-1 1 996,10-1 0,-1 1 0,-13 10 0,-2 3-402,0 5 0,0 1 402,1-1 0,2 1 0,7-2 0,4 0 0,-6 11 0,11-3 0,5 3 0,8-1 0,7 4 0,4 2 0,5 2-89,1 0 89,4-9 0,2 0 0,-1-10 0,1 0-1218,5 15 0,2 0 1218,-1-12 0,1 0 0,1 4 0,2 1-99,1 2 1,1-1 98,-1 1 0,2 2-36,9 13 1,1 0 35,-8-16 0,-1-2 0,8 11 0,-1-4 0,7 8 0,-3-8 0,-2-7 0,-1-3 57,14 9-57,-6-11 0,-13-14 0,3 0 999,10-2 0,0-1-999,-8-3 0,2-1 0,11 3 0,0 0 0,19 8 696,-30-13 0,1-1-696,-1 1 0,2 0 0,18 4 0,2 0 0,-13-4 0,1 0 0,14 3 0,0-1 0,-15-5 0,-3-2 0,1 1 0,0 0 0,-1-2 0,1-1 0,-4 0 0,3 0 364,12 0 0,2-2-364,-14-1 0,0 0 0,10 2 0,-2-1 0,15-3 0,-4 8 0,0-8 0,-3 8 0,-13-6 0,2 0 0,23 7-1462,-5-4 1,3-2 1461,-24-1 0,1 0 0,15 0 0,0-2-37,-15 0 1,-1-2 36,2 1 0,-1 0 0,1 0 0,-1 0 0,0 0 0,0 0 0,-1 0 0,-1 0 0,-2 0 0,-1 0 415,30 0-415,-24 0 0,-1 0 0,16 0 0,-20 0 0,0 0 200,12 0-200,-9 0 0,0-2 0,25-1 0,-22 2 0,0 0 0,19-4 0,-2 2 2875,0-2-2875,-2 0 0,-1 2 0,1 1 0,-2 2-1349,-14 0 1,0 0 1348,20 0 0,-20 0 0,2 0-141,-1 0 1,-1 0 140,24 0 0,-24-1 0,0 0 0,16-2 0,-2-2 0,-1 2 0,-3 1-47,0 2 47,-1 0 0,3 0 0,2 0 0,4 0 0,-2 0 0,-15-1 0,0-1 0,21 0 0,-22-2 0,0 0 0,-2 0 0,-3-2 0,18-5 0,11-1 0,-14 0 0,-14 1 0,25-6 0,-24 6 0,11-4 0,-11 2 0,19-6 0,-12 2 0,14-5 0,-17 9 0,1-2 0,2 0 0,-1-1 0,3-4 0,-10 8 0,2-1 0,22-9-87,-18 8 1,0-1 86,19-10 0,-32 10 0,1-1 0,-2-1 0,0-1 0,-2-3 0,-1-1 0,1-2 0,-1-1 0,-3-2 0,-1-2 0,-1 1 0,0-3 0,4-14 0,-2-2 0,-8 12 0,-1-1 0,3-13 0,-3 0 0,-9 13 0,-2 1 0,0-3 0,-2 0 0,-5-1 0,-3-1 0,-7-20 0,-4 0 0,1 15 0,-3 1 989,-7-15 1,-2 1-990,5 19 0,-1 2 0,0 0 0,-1 0 0,0 0 0,0 1 0,-2 1 0,1 1 0,0 0 0,1 2 0,-1 1 0,-1 1 99,3 2 1,-3 0-100,-12-7 0,-1 1 0,8 9 0,-2 2-172,-10-7 1,-2 2 171,9 9 0,1 2 0,-2 0 0,-1 1 0,-3-1 0,0 1 0,1 1 0,-1 0-36,-2-1 1,1 1 35,0 1 0,0 0-103,0 0 1,-1 0 102,1 3 0,-5-1 0,-8 0 0,-8 0 0,-3 0 0,11 3 0,-2 1 0,0 0 0,-1 0 0,2 0 0,1 0 0,-1 0 0,1 1-313,0 1 0,-1 0 0,2 2 0,6 0 313,-10 1 0,5 2 0,-1 1 0,2 0 0,0-1 0,2 2-56,2 2 1,1 1 55,2-4 0,0 1 0,3 5 0,-1 0 0,-15-5 0,0-1 0,15 2 0,1 0 0,-13-1 0,2-2 0,17 1 0,1 0 0,1 0 0,-1 0 0,1 0 0,1 0 0,-1 0 0,1 0 0,-30 0 241,0 0-241,6 0 0,0 0 0,3 0 0,-3 0 0,0 0 0,-4 0 1050,0 0-1050,31 0 0,-3 0 0,-17 3 0,-1-1 286,13-2 0,0 1-286,-15 4 0,2-1 0,19-3 0,1-1 367,-30 5-367,6-5 0,6 4 0,3-3 0,5 4 0,-1-5 0,1 4 0,-3-3 0,-3 9 0,-4-9 0,-2 3 286,-2-4-286,17 0 0,0 0 0,-17 0 0,21 0 0,2 0 0,-5 0 0,5 0 0,5 0 0,3 0 0,4 0 1173,2 0-2343,-17 0-1204,2 0 2374,-19-7 0,-2-6 0,-6-7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4:00:13.688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11053 1747 21655,'0'-33'3328,"0"0"-2609,0 5 91,0 3-1,0 4-179,0 8-90,0 6-450,-3 5-90,2 2 0,-8 6 0,-9 48 0,7-19 0,0 4-1131,0 4 0,0 5 1,-1 1 1130,1 4 0,-1 1 0,1 2 0,1-8 0,1 1 0,-1 0 0,0 2-568,0 3 1,-1 0 0,0 2 0,0-1 567,1 1 0,-1-1 0,0 2 0,0 2-304,1 0 1,-1 3 0,0 2 0,0-2-1,1-4 304,1-1 0,0-3 0,0-1 0,0 1-200,-1 10 0,-1 2 0,1-2 0,2-7-205,1 13 0,2-8 150,0-11 1,2-3-1770,2-2 1,2-5-7808,5-1 9412,4-22 0,9-47 0,3-18 0</inkml:trace>
  <inkml:trace contextRef="#ctx0" brushRef="#br0" timeOffset="406">10923 1991 23184,'-1'-45'809,"-1"0"1,1-3-1,1 2-449,-4-15-90,4 6 270,0 37-1,6 8 721,17 55-1260,4 10-774,-6-1 0,2 7 774,-2 0 0,0 3 0,-5-15 0,-1 2 0,1 1-575,1 5 1,0 0-1,0 2 575,1 4 0,0 1 0,0 0-577,-4-15 0,-1 0 0,0 1 0,1-1 577,-1 0 0,1 0 0,0 0 0,-1 0 0,5 13 0,-1-1 0,1-1-221,-1-3 1,0-1 0,0-1 220,0-5 0,0-2 0,0-1 0,6 15 0,1-4 0,-3-9 0,0-2 0,-2-11 0,-1-3 483,12 15-483,-5-25 1109,-3-28-1109,-2-28 0,-9 1 0,-2-4 632,1-13 0,-1-4-632,-3 9 0,-1-2 0,0-1 0,0-8 0,-1-2 0,-1-2 0,0-4 0,0-2 0,-1-1-188,0 14 1,0 0 0,-1-1 0,0 1 187,0 1 0,0-1 0,0 1 0,0 1 0,0-13 0,0 2 0,-1-2 0,1 12 0,0-2 0,-1 2 0,0 4-907,0-19 0,0 5 907,0-6 0,0 6 0,0 9-270,0 19-1079,0 10 762,2 13-1212,2 14-720,2 12 2519,3 15 0,1 12 0,0 6 0</inkml:trace>
  <inkml:trace contextRef="#ctx0" brushRef="#br0" timeOffset="773">12121 2596 23634,'3'-12'2788,"-2"1"-2608,-1-2 0,0 8 90,2 0 89,2 12 1,4 13-180,5 20-135,-5-8 0,2 3-1180,0 7 1,0 2 1134,2 8 0,1 1 0,0 2 0,0 0-607,0 0 1,1 0 606,-1-5 0,2-1 0,0-5 0,0-2 0,-1-6 0,1-3 0,15 16 0,1-24-90,-3-20 90,-5-26 0,-3-10 90,10-26-1150,-10 5 1,-3-3 1149,-6 5 0,-2 0 0,0-2 0,-1-3 230,-3 9 1,-1-2-1,1 3-320,-1-1 0,0 1 493,-2-14 1,4 12-494,7 37 0,2 20 0,10 51 0,-12-26 0,0 2 0,0 2 0,0 3-1215,6 15 1,0-1 1567,-6-14 1,1-1-1704,3 9 1,-1-3 1505,2-1 1,0-11-1,-1-10 1</inkml:trace>
  <inkml:trace contextRef="#ctx0" brushRef="#br0" timeOffset="1282">13149 2662 25163,'0'-26'1349,"0"6"-270,0 50-989,0 14-45,0 2 0,2 4-851,-1-1 1,0 1 805,1 4 0,0-1 0,1 0 0,0-1 45,-1-2 0,0-3 131,1-7 1,0-1-177,-2 1 0,0-3 90,1 3-90,-2-7 0,0-43 0,4-18 0,2-14 0,3-12 0,0 2 0,1-1 0,2-3-516,0 2 0,2-9 1,1 1-1,-2 8 516,2-1 0,0 4 135,8-14 0,2 10-26,-1 27 71,4 27-180,-10 42 0,-4 23 0,-8-25 0,-1 1-230,-2 3 1,0 1 229,-2-1 0,-1 1 0,1 8 0,-2-2 0,1 12 0,0 0 0,0-49 3164,0-20-3164,2-21 0,6-25 0,5-1 0,5-11 0,0 4-908,0 1 0,2-1 908,-4 12 0,3-5 0,0 0 0,-1 9 0,4-3 0,1 6 0,-2 6 0,2 6 278,7 11 0,1 9-278,12 18 0,-15 10 0,-3 9 0,-8 8 0,-4 6-290,-1 2 0,-1 4 290,-3-1 0,-1 4 0,-1 0 0,-1-4 0,-2-1 0,1 0-540,1 23 1,-1-3-1350,-2-11 0,-2-8-810,0-17 2699,-5-8 0,-2-34 0,-5-8 0</inkml:trace>
  <inkml:trace contextRef="#ctx0" brushRef="#br0" timeOffset="1707">14148 1732 24713,'16'-43'539,"1"1"1,-2 5 0,0 3-90,11-14-1,2 24 1,3 27-90,3 29-225,-14-2 0,-1 4-986,1 12 1,-1 5 850,1 9 0,-2 5-1026,-6-18 1,-1 2 0,-1 0 1025,0 4 0,-2 1 0,-1 0 0,-2 0 0,-1 1 0,-1-1-360,0 0 1,-1-1 0,-2 0 359,-1-3 0,-2-2 0,0 2-175,-1 6 1,-1 1 0,0-4 174,-3 1 0,0-3 0,0 6 0,2-6 0,0-11 405,26-48-405,3-20 0,0-9 0,5-10 0,-2 1 525,4-5 1,0 0-526,-1 2 0,1-2 0,-1 4 0,3-1 0,-2 6 0,-2 3 0,1 4 1250,0 7 0,-1 8-1250,8 12 0,-3 33 0,-26 6 0,-6 5-264,-2 6 0,-2 3 264,-2 3 0,-3 1 0,-3 0 0,-4-1 0,-2-1 0,-2-2 0,-3-5 0,-3-1 0,-2-5 0,-1-2-190,-1-7 1,-1-4 189,-31 4 0,2-18-539,2-19-271,6-16-179,4-13 359,27 13 0,3-2-180,1-4 1,4-3 809,6-23 0,6-3 0,4 17 0,4-1 0,6-14 0,1-1 0</inkml:trace>
  <inkml:trace contextRef="#ctx0" brushRef="#br0" timeOffset="2024">15017 2383 22644,'8'5'1619,"2"6"-1529,5-9 0,10 9-90,10-9 0,9 2 0,7-6-90,4-8-343,0-8 433,0-12 0,-6-11 90,-4-8 0,-26 22 0,-2-1 135,0-2 0,-3-1 359,-3-12 1,-2-1-45,4-18-271,-12 25 1,-4 5 287,-12 7-198,-11 20-89,-9 22-225,12 17 0,-2 16 0,1 5 0,3-6-1336,-3 8 1,1 2 1290,2-3 0,-2 9 0,2-1 0,6-7 0,6 3 0,6-6 0,0-1 0,4-1-745,2-7 0,2-1 295,1-6 0,2-3-875,14 21-923,3-15 2248,7-20 0,5-10 0,4-11 0</inkml:trace>
  <inkml:trace contextRef="#ctx0" brushRef="#br0" timeOffset="2442">16377 2189 26962,'-22'-62'1529,"8"22"-1439,-3 42-90,13 40-983,4 3 0,2 10 1,1-1 982,1 8 0,0 0 0,0-5 0,1 4 0,0-4 0,0 2 0,0-3 0,-2-3 0,0-2 0,0-8 0,0-2 0,-1 25 0,0-16 873,-2-19-873,-5-22 0,-2-23 0,0-31 0,3 12 0,3-5-136,4-11 1,3-7 0,1 3 135,2-12 0,2-1-857,1 7 0,1-2 1,2 4 856,5 2 0,3 6 0,0 7 0,3 5-7,-1 9 0,3 5 7,27-2-59,0 30 59,-21 15 0,-1 6 0,12 21 0,-20-13 0,-3 1 0,-3 8 0,-8-5 0,-5-10 582,-5-5-582,-6-12-776,-4-7-2102,-1-11 3279,2-8 0,6-6 0,4-5 0</inkml:trace>
  <inkml:trace contextRef="#ctx0" brushRef="#br0" timeOffset="2890">19228 1763 21356,'5'-44'539,"0"1"1,0 2 0,-2 0-136,-1 3 1,-2 0 495,-7-28 758,-2 10-1389,-8 8 283,-2 12-462,-6 13-1,-9 15 1,-9 21 0,-6 15-45,22-7 0,1 6-295,-7 20 1,3 4 249,7-10 0,3 1 0,-4 14 0,5 1 0,11-18 0,4-2 0,4 0 0,4-1 0,4-1 0,4-1 0,4-1 0,5 0 0,20 15 0,5-1 0,-10-10 0,0 0 0,-4-5 0,3 3 0,-4-2 0,2 4 0,-5 2 0,-7-1 0,-3 5 0,-5 1 0,-6 1 0,-5 2 0,-2 1 0,1-1 0,-2 0 0,-5-1 0,-8-1 0,-4-2 0,-3-4 0,-8 2 0,-5-6 0,-2-1 0,-1-4 0,-3-2 0,0-3 0,2-3 0,-1-3-360,-9-2 1,1-3-312,-16 1-4,27-8 1,4-5-855,4-11-2968,26-31 4497,18-6 0,3 8 0,4-1 0,3 6 0,0-1 0</inkml:trace>
  <inkml:trace contextRef="#ctx0" brushRef="#br0" timeOffset="3266">19256 2383 19395,'29'-24'1439,"-1"1"0,23-17-989,-8 9 0,-9 8 1733,-5 13-1644,9 26 186,-8 14-680,-10-3 0,-1 4 123,-3 1 0,-2 0-168,1 2 0,-1 1 0,0-1 0,0 1-90,2 4 0,0-1-447,8 12 537,2-8-22,1-42 22,-7-21 180,8-18 0,-8-11 90,-2-9-270,0-5 0,-3 5 0,-3 6 0,-6 12 0,-2 13 0,-9 31-883,-8 27 0,-1 14 883,-1 1 0,0 4 0,-1 0 0,-1 4 0,0-1-370,2-6 0,1 0 1,-1 0 369,0 1 0,0 1 0,0 2 0,0-3 0,0 3 0,-1-1 0,3-3 0,-1 1 0,3-3 0,-1 2 0,-3 7 0,1 1 0,2-6-450,6-8 0,2-4-863,-1 20-306,10-20-180,7-23 90,11-24-90,11-22 1939,-12 4 1,1-5-3874,5-7 0,1-5 3739,-7 9 1,1-3 0,1-2 0,2-5 0,0-1 0,1-2-1,2-4 1,-1 0 0,1 1 0</inkml:trace>
  <inkml:trace contextRef="#ctx0" brushRef="#br0" timeOffset="3525">20141 2606 20492,'21'-44'1259,"0"1"0,-1-1 1,2-6-1,-1-2 0,-2 3-809,-1-1 0,-3 3-1220,1-6 0,-5 4 770,-17 3 739,-7 14-739,-10 11 0,3 11 395,2 6-395,9 13 120,7 9-120,14 10 0,6 4 0,-2-1 0,2 2-829,12 14 0,2 3 829,-3-4 0,-1-1 0,1 3 0,0 4-513,-6-2 0,-1 4 0,-2-2 513,1 7 0,-3 0 0,-4-9 0,-2 3 0,-4-5 0,-4-1 0,-8-2-220,-11 9 0,-6-2 220,4-17 0,-5-2-137,-19 10 1,-3-7-763,-11-13 264,14-23 0,3-9-1164,2-25 720,16 2 0,5-4 541,10-3 0,4-3 538,2-7 0,4-3 0,6-10 0,2-1 0,-2 17 0,-1 0 0,1-1 0</inkml:trace>
  <inkml:trace contextRef="#ctx0" brushRef="#br0" timeOffset="3740">20665 1869 21840,'25'-41'967,"0"0"0,1 0 0,9-16 0,1 2-518,-4 8 1,1 1-437,8-4-1,0 3-12,-13 15 0,1 3 0,5-4 0,0 5 605,2 10-605,-4 18 0,-3 27 0,-4 31-363,-14-13 0,-2 5 363,-3 11 0,-2 5-869,-1-15 0,-1 1 0,-1 0 869,-2 4 0,-1 1 0,-1-1 0,2 2 0,-1-1 0,-1 4-262,-1-4 0,-1 2 1,1 1-1,-1-5 262,1 1 0,-1-3 0,0 1 0,0 10 0,-1 2 0,0-7-810,1-9 1,0-6-181,0-5 1,0-2-1732,-5 14 2721,-1-23 0,-1-19 0,0-14 0</inkml:trace>
  <inkml:trace contextRef="#ctx0" brushRef="#br0" timeOffset="4073">21083 2327 15082,'0'-37'1214,"0"1"1,2-27 1676,0 17-2441,4 14 1678,11 11-1948,5 20-90,18 10-90,7 14 0,14 3-15,-26-15 1,1-1-31,2-3 0,0-1-45,1-2 0,1-2-45,-2-3 0,-1-2 45,0-1 0,-1-2 45,-2-4 0,-2-3 2783,26-18-2783,-25-2 0,-4-4 90,-9 8 0,-4-4 165,-3-9 0,-4-7 0,-4 6-75,-6 8 0,-5 3-179,-3-17 1,-6 8 403,-20 23-90,-6 20-90,-2 24-180,20-3 0,2 5 285,-1 6 0,1 6-285,3 5 0,1 6 0,2-1-358,-1 8 0,3 2 358,2-7 0,1 3 0,4-4 0,3 2 0,4-3 0,1-3 0,4 0-1350,7 10 1,3-2 180,-2-17 0,1-2-3747,7 6 1,4-6 3752,17-6 0,4-17 1,1-9-1</inkml:trace>
  <inkml:trace contextRef="#ctx0" brushRef="#br0" timeOffset="4592">22188 1961 15712,'16'-60'3238,"8"1"732,-6 66-3970,2 16 0,-14 19 0,-4 11 232,0 0 1,-1 1-233,-2 7 0,-1 1 0,-1 1 0,-1-1 0,0-2 0,-2-2 0,0-7 0,0-1 0,1-7 0,-1-2 0,-4 23 977,6-16-977,-3-18 2983,6-24-2983,-3-22 0,10-29-358,-1 10 1,2-4 357,3-9 0,2-3-196,5-10 1,3-3 195,-7 19 0,1 0 0,2-3 0,1 2 0,1-3 0,1 1 0,-1 3 0,0 1 0,-1 4 0,1-2 0,7-12 0,1-1 0,-2 11 0,10 0 0,-2 29 0,-19 56 0,-9-3 0,-2 3-379,-2 8 0,-2 2 379,-2 4 0,0 0 0,-3 0 0,-1-2 0,0-5 0,-1-2 0,1-7 0,-2-2 0,-4 21 616,5-17-616,8-29 1500,11-23-1500,13-37 0,-4 11 0,3-3-644,6-8 1,3-4 643,-6 14 0,2 0 0,0-1 0,2 1 0,1 0 0,1 1 0,2 2 0,0 1 0,1 2 0,14-9 0,0 5 0,-2 7 0,-1 7 0,-4 9 0,0 8 0,-4 7 0,0 9 66,11 26 0,-5 10-66,-10-7 0,-3 4 0,-5-4 0,-1 3 0,-3 2 0,-4 4 0,-4 1 0,-1-2 0,0 6 0,-4 1-750,-2 1 1,-4 5-1,-4-6-779,-6-6 0,-5-3 1529,-8 13 0,-6-2 0,-6-16 0,-3-4 0,-5 1 0,-1 0 0</inkml:trace>
  <inkml:trace contextRef="#ctx0" brushRef="#br0" timeOffset="5734">10209 5213 22374,'-54'-15'3418,"6"0"-2788,7-1 0,9 4-1,7-1-179,13 3 0,10 0-450,19-3 0,18 0-3392,22-4 3392,-18 7 0,3 0 0,7-2 0,4 0-609,8-2 0,4-2 609,-18 6 0,2-2 0,1 1 0,4-1 0,2-1 0,0 0-461,5-1 0,1-1 0,0 1 461,-12 3 0,0 0 0,1 0 0,0 0 0,2 0 0,0-1 0,1 1 0,1 0 0,1-1 0,1 1 0,0-1 0,0 1 0,2 0 0,-1-1 0,2 1 0,5-1-235,-7 1 1,4-1-1,3 0 1,0 0-1,-1 0 1,-3 1 234,0-1 0,-3 2 0,0-1 0,1 1 0,3-2 0,-7 2 0,2 0 0,2-1 0,0 0 0,0 0 0,-2 1 0,-2 0 0,6-1 0,-3 1 0,-1 0 0,0 0 0,0 0 0,4 0 0,0 0 0,0-1 0,1 1 0,-1 0-106,2 0 0,0 0 0,1 0 0,0-1 0,0 1 106,-10 2 0,1 0 0,0 0 0,1 0 0,-1 0 0,1 0-44,0 0 0,0 0 1,1 0-1,0-1 1,-1 2-1,1-1 44,-1 0 0,0 1 0,0 0 0,0 0 0,2 0 0,3-1 0,-2 2 0,2-1 0,2 0 0,1 0 0,1 0 0,-2 0 0,0 0 0,-4 1 0,6-1 0,-3 1 0,-1 0 0,0 0 0,3-1 0,4 0 0,-9 1 0,3 0 0,3-1 0,3 1 0,0-1 0,0 0 0,-1 0 0,-1 1 0,-4 0 0,-4 0 0,10-1 0,-5 2 0,-3-1 0,0 1 0,1-1 0,3 0 0,-5 0 0,2 0 0,2-1 0,1 0 0,-1 1 0,-1-1 0,-1 1 0,-3 0 0,3 0 0,-2 0 0,-2 1 0,-1-1 0,0 1 0,2 0 44,-1-1 0,0 1 1,-1-1-1,2 1 1,3-1-1,5 0-44,-12 2 0,2-1 0,4 1 0,1-1 0,3 0 0,0 0 0,0 1 0,1-1 0,-2 1 0,-1 0 0,-3 1 0,6-1 0,-2 1 0,-1 1 0,-1-1 0,0 1 0,0 0 0,1 0 0,1-1 0,2 1 0,-6-1 0,2 0 0,1 0 0,1 0 0,0 0 0,1 0 0,-2 0 0,0 0 0,-2 0 0,-2 1 0,-3 1 0,13-1 0,-3 1 0,-1 1 0,-2 0 0,-3 0 0,-1 0 0,-3 1 0,15-1 0,-5 1 0,-1 0 0,-1 1 123,-3 0 1,-1-1-1,1 1 1,2 1-124,-3 0 0,3 0 0,0 1 0,0 0 0,-5-1 0,0 1 0,-4-1 0,0 1 0,2 0-81,11 0 0,3 0 0,-1 1 1,-6-2 80,-3 1 0,-5-1 0,0 1 0,-1-1 0,0 1 0,-1-1 235,-2-1 0,0 0 0,-1-1-235,-2 1 0,-1 0 0,0-1 0,19-1 0,-1 0 0,-5 0 0,-1 0 0,-3 0 0,-2 0 40,-4-2 0,-1-1-40,-2 1 0,-1-1 594,-1 0 1,-1 0-595,1 1 0,-1 0 0,2 1 0,0 2 0,1-1 0,3 0 0,-4 0 0,3 0 0,-2 0 0,8 0 0,-1 0-339,14 0 0,-1 0 339,-25 0 0,-3 0 0,-2 0 0,-1 0 765,3 0 0,-1 0-765,12 0 0,14 0 0,-41 0 1075,2 0-1075,-16 0 616,-2 0-616,0 0 2616,0 0-2706,-7 0-548,-2 0-891,-5 4-180,-2 2-809,0-1 2518,-2 0 0,-2-5 0,-1 0 0</inkml:trace>
  <inkml:trace contextRef="#ctx0" brushRef="#br0" timeOffset="8623">5746 7607 27951,'10'-18'540,"4"-2"-450,4-3-90,5-5 0,1-5 0,-1 0 0,-3 2 0,-4 8 0,-3 3 0,-5 12 0,-4 8 0,-1 17 0,1 17 0,5 19 0,-5-20 0,0 2-280,1 5 0,0 0 280,0 4 0,0 1 0,-1-3 0,1 0 0,0 1 0,1-2 0,-1-2 0,-1-2 0,1-3 0,0-1 0,1 25 0,0-12 0,-4-8 0,0-10 0,-2-6-90,0-6-2789,0-15 1620,0-10-90,0-5 110,0-3-1190,0 7 2429,0 0 0,0 4 0,0 2 0</inkml:trace>
  <inkml:trace contextRef="#ctx0" brushRef="#br0" timeOffset="8908">5701 8379 22824,'-30'6'2788,"5"3"-2248,5-8-270,11 4 0,6-5-90,12 0 179,12 0-119,28-2 0,20-1 0,-7 1-1306,-18 1 1,0 0 1065,17-1 0,7-1 0,-15 1 0,-17 2-270,-24 0-89,-6 0-271,-2 0-1979,-4-6 630,0-3-539,-4-6 3073,0-3 0,-1 3 0,2-3 1</inkml:trace>
  <inkml:trace contextRef="#ctx0" brushRef="#br0" timeOffset="9473">6217 6956 20755,'-5'-66'1169,"0"33"1,-3 0-945,-2-1 0,-2 0-680,-4 0 0,-2 1 770,-3-2 0,-1 2-46,-5 2 1,-3 3 45,-3-1 0,-3 5 0,-4 4 0,-3 6-91,-5 1 1,-2 6 0,-4 10 0,-1 7-423,-4 7 1,1 8 347,16 0 0,1 6 0,1 3-442,-2 6 0,2 3 0,1 9 292,7-1 0,0 7 0,0 3 0,2 2 0,2-4-451,5-9 1,2-2-1,2 1 1,-1 0-1,1 4 451,-1 2 0,0 4 0,1 2 0,0 0 0,2-2 0,4-3 0,-1 9 0,4-2 0,3-2 0,1 0-317,2-1 1,1 0 0,2 0 0,3-1 316,1-2 0,2-1 0,2 0 0,2-1-114,3-3 0,1-1 1,3 0-1,2-2 114,1-1 0,3-2 0,2-1 0,2-1 0,3-2 0,2-2 0,2-1 0,2-2-35,2-1 0,2-2 0,2-2 1,1-2 34,2-2 0,3-3 0,0-2 0,2-2 0,2-1 0,0-3 0,2-3 0,0-1 0,0-4 0,1-2 0,1-2 0,-1-3 0,0-2 0,-1-2 0,1-2 0,-1-3 0,-2-2 0,-1-3 0,0-2 0,-2-2 0,13-8 0,-3-3 0,-2-11 0,-16 2 0,-1-6 0,-1-5 0,-3-1 0,-3 2 0,0-4 0,-4 1 0,-2-2 0,-1-4 0,-1-2 0,-1-5 0,-1-2 0,-3 0 0,-4 2 0,-4-2 0,-6 1 0,-2 1 0,-2-1 0,0 0 0,-2-1 0,-2 1 0,-2 0 0,-2 2 0,-2 1 0,-1 0 0,-3 2 116,1 4 1,-3 0-1,-1 3 1,-2 1-117,-6-10 0,-3 2 0,-5 3-244,-1 11 1,-5 2 0,-2 2 0,2 4-147,-1 3 0,1 4 1,-3 2-91,-11-3 0,-2 3 1,3 8-466,1 11 1,2 9-406,4 3 1,3 7 1494,6 4 0,4 5 0,7 5 0,4 4 0,4 3 0,1 0 0</inkml:trace>
  <inkml:trace contextRef="#ctx0" brushRef="#br0" timeOffset="10423">8369 7302 20132,'21'-41'1529,"-5"3"723,-4 10-2072,-8 5 717,0 10-807,-4 6 615,-13 34-525,-2 5-90,-1-2 0,-2 5 256,-12 15 1,-2 0-302,7-12 0,-1 2 15,-2 1 0,-2 4 0,3-6-60,5-7 0,3-2-147,-5 12 1,3-2 146,9 0 0,12 9 0,14-8 0,16 3 0,12 4 0,7-7 0,3 0 0,-20-17 0,0 0 0,19 12 0,-3-4 0,-9-11 90,-3-11-90,-20-12 981,-12-45-981,-18-8 0,2 10 0,0-4-33,0 5 1,1-1 77,1-2 0,2-1-1089,0 0 0,2 0 1044,2 2 0,1 2 0,1 3 0,1 1-246,2 5 0,1 1 246,7-24 0,7 12 0,8 15 0,9 14 0,7 14 0,5 16 0,2 12 0,-4 11 0,-6 10-1018,-22 1 1,-4-2 1017,4-18 1442,-8 18-1442,1-72 0,2-18 0,0 12 0,3 0 95,6-15 1,6-1-96,10 0 0,4 4-190,-11 14 1,2 2 189,8-7 0,2 7 3075,8 11-3075,-3 27 0,-6 22-810,-21-1 1,-4 4 809,0 6 0,-3 4 0,-4 5 0,-2 4-260,-1-2 1,-1 5-1,-2-3 260,-3 7 0,-2 0 0,2-12 0,0 1 0,-1-5 0,0-4 0,0-4 420,-8 29-420,9-36 0,-3-18 0,5-44 0,2-31 495,-1 22 0,2-9-495,-1 0 0,2-11 0,-1-4 0,0 0 0,0 5-367,-1 6 1,0 4-1,0 0 1,-1-6 366,0 0 0,0-5 0,0-3 0,-1 0 0,-1 3 0,-1 6 0,-2 1 0,-2 4 0,-2 2 0,-1 0 0,-5-16 0,-4 1 0,-2 2-755,-4 4 1,-2 2 0,-3 2 754,-3 5 0,-1 3 0,-4 3 0,-2 6 0,-3 3 0,-1 4-505,-2 5 1,-1 5 0,0 4 504,0 4 0,-1 3 0,1 5-70,-20 5 1,1 8 69,7 7 0,5 6 0,7 7 0,6 6 0,9 4 0,9 4 0,9 5 0,9 3-88,11 4 0,9 0 88,11 4 0,9-1 0,-7-17 0,3-1 0,3-1 0,5 0 0,3-2 0,2-1 0,3-1 0,2-2 0,1-2 286,0-2 0,2-1 0,0-3-286,-1-2 0,1-2 0,-1-2 0,-5-2 0,-1-2 0,2-1 0,4-2 0,1-2 0,-4-2-90,1 1 0,-4-3-900,6-2 1,-7-5-1799,-11-9 2894,-18-9 0,-20 3 0,-9-1 0</inkml:trace>
  <inkml:trace contextRef="#ctx0" brushRef="#br0" timeOffset="11110">5811 10290 24443,'-7'-28'2069,"2"3"-1799,5 4-90,0 10-1,9 5-89,11 12 90,17 7-90,14 15 0,-23-9 0,0 3-328,-1 3 1,-1 3 282,-3 3 0,-3 2 0,-6 2 0,-4 1 0,-4 2 0,-6 1 0,-5 0 0,-8 1 89,-16 15 1,-8-2-45,8-15 0,-2-1-21,-12 8 1,-1-3-70,16-20 0,1-4 0,-19 13 0,13-11 0,11-10 0,70-8 0,-1-7-419,5 2 0,4-1 419,-12-2 0,-2 1 0,1 1 0,0 0 0,-4 1 0,-1-1 0,27-1 0,-3 2-719,-25 1-240,-4 2-660,-23 0-540,-6-5-269,-3-5 2646,-1-12 0,0-14 1,0-8-1</inkml:trace>
  <inkml:trace contextRef="#ctx0" brushRef="#br0" timeOffset="11423">6347 10260 13553,'-19'-55'557,"1"1"1,-1 0 0,-1 2-1,-2 0 1,-3 2-319,-2 3 1,-3 0 0,-2 4-61,-2 2 1,-3 4 0,-2 3 60,-1 6 0,-2 3 0,-2 6 0,-3 3 0,-1 6 0,-1 5 135,-3 6 1,0 6 0,-1 5-167,-2 7 1,1 6 0,0 5-75,12-3 0,1 4 0,0 2 0,2 3-203,-1 4 0,1 2 1,1 3-1,3 2 68,-1 4 0,3 3 0,1 2 0,2 1 0,1 3 0,2 1 0,2 1 0,2 0 51,6-11 0,2 0 0,1 0 1,2 3-1,3 2-51,3 5 0,4 4 0,1 2 0,3 1 0,1-2 0,1-4-44,1-2 0,2-3 0,0-1 0,3 0 0,2 3 44,2 1 0,1 2 0,2 2 0,2-2 0,2-2 0,2-7 0,8 6 0,3-6 0,4-3 0,1-3 0,3-1 0,3-3 0,2-3 0,2-3 0,3-3 0,2-2 0,2-5 0,2-3 0,1-4 0,3-3 0,0-4 0,1-4-95,2-4 0,1-3 1,1-4-1,-2-3 95,0-4 0,0-3 0,-1-3 0,-1-3 0,-1-4 0,-2-2 0,0-4 0,-3-3 0,-3-2 0,-1-3 0,-3-3 0,-2-2 0,-3-3 0,-3-3 0,-2-2 0,-3-2 0,-1-4 0,-4-3 0,-2-2 0,-4-1 0,-6 9 0,-3-1 0,-2-1 0,-1-1 0,-2-1 0,-2-1 0,-1-1 0,-1-1 0,-3 0 0,-1 1 0,-2-1 0,-2 1 0,-2-1 0,-1 1 0,-2 0 0,-2 4 0,0 0 0,-2 0 0,-2 2 0,-2 1 0,-4-7 0,-3 2 0,-2 2 0,-3 3-270,0 6 0,-2 1 0,-2 3 1,-2 4-181,-12-5 0,-2 4 1,-3 6 4,0 6 0,-1 5 1,-1 5-396,0 4 1,-1 5-1,1 4 840,2 3 0,0 4 0,1 2 0,-17 8 0,2 3 0,4 4 0,0 0 0</inkml:trace>
  <inkml:trace contextRef="#ctx0" brushRef="#br0" timeOffset="12283">8881 10046 23274,'0'-27'2878,"0"1"-2608,0 0 0,0 6-180,0 7 180,5 6 89,7 13-179,11 12 0,8 18-364,2 13 274,-17-21 0,0 2-45,-2 1 0,-1 0 45,7 30 0,-6-5 90,-8-10-180,-2-1 0,-4-21 0,2-4 0,0-16 0,4-8 0,4-9 364,4-14-364,10-17 0,-8 15 0,1-1-328,3-4 0,3-1 13,1-1 1,3 1-136,-1 1 0,1 1-135,-1 3 1,1 2-91,-3 4 1,0 2-855,17-11-450,-8 13-360,-16 10 2339,-25 8 0,-26 11 0,-21 2 0</inkml:trace>
  <inkml:trace contextRef="#ctx0" brushRef="#br0" timeOffset="12932">8804 10006 19316,'-60'-15'3418,"11"-5"-2968,24-9 0,20-6-1,21-4 271,18-1-732,17 4 282,-19 18 0,2 3-45,3 3 0,3 3-1,1 3 1,1 4-90,1 5 0,0 6-15,-3 8 0,2 5 0,-3 2-30,6 8 0,-3 4-1014,-6-3 0,1 4 0,-5 0 969,1 9 0,-5 2-45,-1 2 0,-2 2-855,-1-1 0,-1 0 855,-1-1 0,-1-1-132,-3-3 0,-2 0 132,0-6 0,-1-1 0,-3-7 0,0-1 0,7 20 151,-4-16-151,-4-9 2295,-3-13-2295,-2-7 2434,-2-10-2434,2-11 535,-2-13-445,0-5 0,0-7 89,-2-22 1,-1-2-180,1 19 0,-1 1 121,0-13 1,-2 12-122,-2 32 0,-2 17 0,-5 24 0,0 26 0,4-14 0,0 3-620,-1 8 1,0 3 619,-1 8 0,1 1 0,2-19 0,-1 0 0,1 1-826,0 0 0,0 0 1,0 0 825,-1 19 0,0-1 0,3-5 0,0-1-247,1 6 0,0-2 247,2-21 0,0-2 0,-1 4 0,-1-4 0,1-5 0,-8-18 0,-5-10 830,-7-15-830,-13-8 0,-5-6 0,-10-1 0,-9 2 1165,25 12 0,-3 2-1165,-25 0 0,-3 2-270,12 3 0,0 0 270,4 2 0,-3 1 0,3 0 0,-8 1 0,2 0 0,-1 0 0,-2 0 0,8 0 0,-3 0 0,3 0 0,-4-1 0,0 0 0,4-2 0,-3-1 0,7-1-93,-18-9 93,29 3 0,4-3 0,8-12 0,12-6 0,4-9 0,8-10 0,2 8 0,2-2-360,-1 9 0,1-1-7,1-10 0,2-2-1837,7-8 1,4 2 2203,-1 14 0,3 1 0,4-8 0,2 4 0,-1 20 0,0 0 0</inkml:trace>
  <inkml:trace contextRef="#ctx0" brushRef="#br0" timeOffset="14067">10172 10107 22194,'32'-20'689,"0"0"1,-3 0 0,-1 1-240,20-16 809,0-3-629,-17 13 89,1-1-449,-23 17-90,-5 3-90,-14 19 0,-8 13-45,-4 13 0,-1 5-45,4-7 0,-1 2-1696,-7 18 0,1 0 1741,8-14 0,3-1-90,0-3 0,4 3 3,3 15 1,7 0 41,7-15 0,3-1 0,1 8 0,5-4 0,6-16 0,2-6 0,16 5 0,3-3 0,-1-7 0,0-7 0,-6-5 90,-1-10 3126,-15-9-3126,-9-39-90,-13-2-342,-3 10 0,-2-1 342,1 6 0,0 1 44,-1-1 1,0-1 90,-4-9 0,2 1-135,4 14 0,1 1 0,-2-14 0,2 3 0,10-1 0,6-6 0,9 23 0,14-2 0,6 16 0,-4 4 0,-3 18 0,-13 8-3079,7 22 3079,-10-8 631,0 11-631,-13-13 0,-4-3 0,-4-4 0,0-3 0,-6-10 0,1-4 3392,-4-6-3392,7-5 0,-1-9 0,11-9 0,4-8 0,6-6 0,6 1 0,5 2 0,0 6 0,1 4 0,-2 8 0,26 17 0,-18 13 0,20 18 0,-29 3 0,-5 6 0,1 9 0,-3 1-341,3 3 0,-3 1 341,-4 1 0,-4-3 0,-5-15 0,-1-3 0,0 7 0,-2-3 0,0 13 0,0 1 0,0-28 0,0-31 0,0-10 0,0-34 0,4-14-117,-1 25 0,2-2 117,2-5 0,2-1 0,3-4 0,1-1 0,1-1 0,2 0 0,1 2 0,3-1 0,-3 10 0,2-1 0,0 3 0,1-3 0,1 2 0,4-5 0,0 2 0,8-6 0,-10 19 0,-7 20 0,-9 27 0,-5 20 0,-4 7 0,2 26-369,1-18 1,0 0 368,2-14 0,0-1 0,1-1 0,2 0 0,14 26 0,5-11 0,9-12 843,7-18-843,4-14 0,2-18 0,-2-14 0,-8-18 0,-11-15 0,-17 25 0,-4-2 0,-6-18 0,-7-2 0,-4 6 0,-6 1 0,-8-4 0,-4 6-136,4 17 1,-2 8 135,-27 1 787,17 28-787,2 5-180,-1 13-1169,0 7-361,3 11-973,-1 8 2683,5 2 0,3 7 0,3-2 0</inkml:trace>
  <inkml:trace contextRef="#ctx0" brushRef="#br0" timeOffset="14244">11439 10870 20168,'12'56'2878,"4"8"-1125,1-17-1933,-4-12-922,2-21-607,-10-26-810,2-11 2519,-1-18 0,1-15 0,1-8 0</inkml:trace>
  <inkml:trace contextRef="#ctx0" brushRef="#br0" timeOffset="14457">11634 9599 23184,'6'-56'2788,"2"5"-1888,8 10 89,10 11-269,15 7-720,15 8 0,-21 8 0,2 1-353,3 0 0,1 0 353,2 0 0,0-1-618,-1-1 1,0 1 617,-4-1 0,-1 0 0,28-5 0,-14 3 0,-13 1-90,-12 5-1979,-9 0 540,-16 4-450,-12 0 2093,-16 4 0,-9 6 0,-5 6 1</inkml:trace>
  <inkml:trace contextRef="#ctx0" brushRef="#br0" timeOffset="15383">13465 9396 22644,'-28'-18'3238,"0"0"-2248,3 5-1,3 1-269,11-7-720,13 8 0,22-5 0,26 6 0,-10 4 0,5-1-901,14-3 1,6-2 900,-13 2 0,3 0 0,2-1-515,-8 3 0,2-1 0,0 0 0,2-1 515,3 0 0,2-1 0,0 0 0,0 0 0,3 0 0,1 0 0,0-1 0,0 1 0,-2-1 0,1 0 0,-1 1 0,0-1 0,-4 1 0,0 0 0,-1 0 0,0 1 0,10-3 0,-1 0 0,-3 1 0,-7 2 0,-3 1 0,-1 0 0,12-4 0,-5 1 0,-11 3 0,-5 0 0,20-6-84,-21 4 84,-16 4-360,-11 2-2788,-37 7 3148,-20 13 0,-8 5 0,7-5 0,-2 1 0,0 4 0,0-1 0,1 1 0</inkml:trace>
  <inkml:trace contextRef="#ctx0" brushRef="#br0" timeOffset="16080">13482 9396 20575,'-39'0'2069,"2"0"899,-6 13 1,3 3-2969,17-2 0,34 22 0,23 15 0,19-1 0,-16-27 0,10 0 0,8-2 0,8 0 0,4 0 0,3-1 0,3 0 0,0 0 0,-2 0 0,-3-1 0,-4 1 0,-7 0-708,3 4 0,-4 0 1,-4-1-1,-1 0 1,1 1-1,1-1 1,3 0-1,6 0 708,-6-3 0,4 0 0,4 1 0,3 0 0,2 0 0,1-1 0,0 1 0,-1-1 0,-2-1 0,-2-1 0,-4-1 0,-5-2 0,-5-2 0,18 5 0,-6-3 0,-6-2 0,-2-1 0,-2 0 295,-1 0 0,-3-1 1,-1 0-1,5 0-295,6 1 0,5 1 0,2-1 0,-5-1 0,-9-2-315,5 0 0,-6-2-319,20 5 1,-19-6-2426,-45-8 3059,-26-3 0,-11 1 0,-5 0 0</inkml:trace>
  <inkml:trace contextRef="#ctx0" brushRef="#br0" timeOffset="17461">15459 8806 16661,'-4'0'4677,"-9"5"-4497,7 3 286,-4-2-466,3 5 218,3-10-218,-1 4 65,-2-5-65,6 0 557,-3 0-377,1 0 90,2 0 0,-6 0-180,2 0-1,-5 4-89,0-3 0,-1 4 0,2-1 0,0-2 90,5 2-90,-3 1 0,6-4 0,-3 3 0,1-4 0,2 5 0,-8 0-269,4 8-1,-5-2-90,5 1 0,-2-2-90,6 0-89,-3 1-631,4-6-719,4 0 1889,1-5 0,3 4 0,0 2 0</inkml:trace>
  <inkml:trace contextRef="#ctx0" brushRef="#br0" timeOffset="18374">15248 8984 17787,'6'-19'4915,"27"5"0,12 2-4748,-11 0 0,7 1-1059,15 1 0,14 0 0,0 1 0,-11 1 937,-11 2 0,1 1-396,0-2 0,10-2 1,3 0-1,-5 0 0,-15 2 351,9-4 518,6-1 0,-11 1-518,-40 9 0,-3 0 0,2-1 1434,-1-2-1434,2 0 3392,4 2-3392,1 1 0,-1-1 0,0 1 0,4-6-630,4 0-3867,-13 3 4497,6-7 0,-18 6 0,7-6 0</inkml:trace>
  <inkml:trace contextRef="#ctx0" brushRef="#br0" timeOffset="19420">17278 8318 19046,'0'-10'4498,"0"-4"-4139,0 2 1,0-2 720,4-1-451,-1 6-89,1-1 0,-2 8-271,-2 2-89,0 11 90,0 10-180,1 22 0,2 14 0,0-6 0,1 3-270,0-13 1,-1 3 179,1 2 0,0 5 0,0-4 0,0 6 0,0-3 0,1-1 0,-1-2-45,-1-12 0,-1-3-944,1 6 989,-1-34 0,-8-12 0,-1-31 0</inkml:trace>
  <inkml:trace contextRef="#ctx0" brushRef="#br0" timeOffset="19681">17214 8481 20305,'37'-50'1034,"1"-1"1,0 1-1,0-1 1,-3 5-1,-1 5 1,5 18-1005,17 28 0,6 21 0,-10 7 60,-7 10 0,-19 4 0,-35 17-45,-22-28 0,-7-3-45,11-4 0,-4-4 0,-30 0 0,0-10 0,15-8 0,-13-7 0,41-2-990,2 1 91,9-1-451,-4 2-538,10 0 1258,-2 0 0,15 5 1,4 0-1</inkml:trace>
  <inkml:trace contextRef="#ctx0" brushRef="#br0" timeOffset="20073">18022 8598 21835,'45'-8'3777,"-1"-8"-2068,-16-10-1439,-9 5 90,-33 7-360,-6 40 0,-10 4 45,17 3 0,4 4 45,2 24-90,6-7 0,11-11 0,3-33 0,5-6 90,20-10-90,-15-3 0,17-24 180,-36-12-90,-5-6-90,-18-1 0,-7 17 90,-19-5-4408,-4 35 2879,26-5-630,21 32-270,49-13 2339,16-3 0,-27-5 0,1-2 0,4 1 0,0 0 0</inkml:trace>
  <inkml:trace contextRef="#ctx0" brushRef="#br0" timeOffset="20417">19017 8212 21745,'14'-34'1619,"1"1"0,3-28-810,-9 8-89,-19 9-91,-8 9-359,-14 12 0,-5 10-180,-4 25 0,1 14-3392,1 23 3392,20-22 0,3 4 0,1 16 0,4 2-231,2-13 0,3 0 186,4 11 0,4-2 45,13 9-90,15-8 0,11-11 0,13-7 0,6-8 0,-5-9 0,2 0 0,-18 2 0,-1 2-72,9-2 0,-6 3 72,-11 24 3137,-32-2-3137,-14 6 0,-16 1 286,-13 1-286,18-25 0,-1-1-963,-1 0 1,0-2 243,-29 13-3044,3-8 2144,2-3-540,4-12 2159,3 3 0,3-1 0,0 6 0</inkml:trace>
  <inkml:trace contextRef="#ctx0" brushRef="#br0" timeOffset="21111">17311 10392 20215,'-8'-36'3193,"0"0"1,1 9-2947,-1 51 0,-2 34 1,0 10-1,3-11-247,4-4 0,2 2 0,-3-4 0,-2 10 0,0 3 0,1-8 0,5-17 0,6-8 0</inkml:trace>
  <inkml:trace contextRef="#ctx0" brushRef="#br0" timeOffset="21416">17307 10366 22284,'39'-22'5397,"-7"-5"-5187,1 62 0,6 35 0,-4-9-210,-10-25 0,0-1-620,4 8 0,3 5 0,-6-9 620,0 5 579,0 0-489,-10-16 214,-5-6-124,-7-15-180,-4-7 0,0-7 977,0-8-977,2-47 0,-1 30 0,2-3-524,0-16 0,0-8 0,1 3 524,0-5 0,1 1 0,-1 4 0,0-3 0,-1 4 0,2-2 0,-1 4 0,-1 3 0,0 1-570,2-1 0,-1 3 570,1-11-990,1 0 91,-2 45-3149,7 31 4048,4 23 0,6 12 0,-1 4 0</inkml:trace>
  <inkml:trace contextRef="#ctx0" brushRef="#br0" timeOffset="21743">18030 10163 20036,'10'0'3418,"0"0"-3059,-2 0-89,-2 0 810,2 7-541,-5 6-179,0 17 90,-10 11-270,-2 15-45,2-9 0,0 1-90,2-12 0,1 1-402,2 22 0,2-1 447,9-1-90,5 6 0,19-35-3126,-6-19 3126,13-17-81,-14-21 171,-1-14-90,-7-13 90,-7-8-90,-7 31 0,-3-3 265,-6-10 1,-6-1-1706,-9-5 1,0 2 764,7 14 1,0 4 674,-19-14 0,40 56 0,5 10 0</inkml:trace>
  <inkml:trace contextRef="#ctx0" brushRef="#br0" timeOffset="22205">18444 10199 22734,'8'-20'3328,"-2"1"-3148,2 6-90,-3 4 0,0 9 90,1 4 224,3 27 1,-2 12-315,-2-7 0,0 2-45,2 15 0,0 4 45,-5 10 0,-1-8 0,-1-19 120,18-71 0,11-34 0,-2 11-210,8 16 0,2-13 0,8-10 0,-8 33 0,-16 49 0,-4 16 0,4 5 0,1 5 0,-5-6 0,2 11-720,-2 8-269,-13-38-540,-4-17-630,-4 0 2159,-1-17 0,1-2 0,0-11 0</inkml:trace>
  <inkml:trace contextRef="#ctx0" brushRef="#br0" timeOffset="22753">19691 9594 22464,'9'-27'5577,"2"82"-5307,-2 4 0,0 9-1064,-4-17 0,0 4 1,0 3 793,-1 3 0,0 5 0,-1 0 0,0-6 0,-1-10 0,0-3 0,0 2 0,-1 3 0,0 4 0,0-1 0,0-7 0,-1 3 0,0-6 0,0 9 0,0-7 0,0-6 725,0-22-725,0-24 387,0-31-387,0 5 0,0-6 0,0-14 0,0-9 0,0 1-704,0 7 0,0 1 0,0-4 704,0-1 0,-1-4 0,1 0 0,1 3 0,0-5 0,0 2 0,0 1 0,1 1 0,0 1 0,1 1-541,0 5 0,0 1 0,1 3 541,0-14 0,4 3-62,11-6 1,11 12 61,0 30 0,6 8 0,4-4 0,1 10 0,1 28 0,-3 12 0,-12-1 0,-3 4-125,-2 0 0,-4 1 125,-3 1 0,-3 0 0,-3-1 0,-4 0 0,-9 30 0,-14-8 0,-15-7 0,-12-8 0,-4-7 502,14-19 1,-1-2-1133,-12 7-359,-8-7-271,30-11 2906,7 1-3805,9-4-7672,5 8 9443,8-8 1,5 10 0,5-2 0</inkml:trace>
  <inkml:trace contextRef="#ctx0" brushRef="#br0" timeOffset="23124">20458 10036 22914,'13'-15'3418,"-5"0"-2698,-5-1-91,-8 3 1,-16 14-630,3 11 90,-11 18-90,15 11 45,9-4 0,1 2-45,-1 21-542,6-19 1,3-1 631,7 11-90,7-8-556,7-7 556,1-11 0,4-12 0,16-22 0,-15-32 0,-7-15 0,-12 0 0,-6-3 0,5-7 0,-9 2 0,-20 11 0,-9 11 0,-19 9 159,-5 10-429,2 6-1156,-6 6 346,21 6-269,5 8-360,25 2-630,16 1 2339,11-2 0,13-4 0,8 0 0</inkml:trace>
  <inkml:trace contextRef="#ctx0" brushRef="#br0" timeOffset="23426">21169 9513 12114,'17'-31'2023,"1"0"1,10-25 861,-11 8-2345,-10 10 180,-12 7 1341,-8 11-1611,-11 10-181,-7 17 1,-5 16 0,-3 22-10,19-14 1,1 2-171,1 6 0,1 1 0,2 4 0,2 2-90,4-2 0,3 1 0,1-1 0,5 1 1334,11 8 0,7-2-1334,-2-14 0,4-1 0,11 5 0,4-4 0,-2-15 0,1-4 0,3-2 0,0-2 0,0-1 0,0 0 0,-2-1 0,-1 0 0,23 12 0,-11 6 0,-13 1 0,-15 9 0,-16-7 0,-5 2 0,-14 22-810,-13-3 1,-7 0-315,5-21 0,-4-3-2153,3-2 0,-3 1 0,0-3 2510,-12 2 1,-1-3-1,-6 1 1,-2-1 0,-2 0-1,0 1 1</inkml:trace>
  <inkml:trace contextRef="#ctx0" brushRef="#br0" timeOffset="25093">5888 14056 21924,'0'6'2699,"0"5"-1890,0-5 1,-7 7 809,-20 10-1259,10-9 0,-13 5-360,25-24 0,5-4 0,8-10 0,9 1 0,11-3 0,9 1 0,13 2 0,6 3-1284,1 4 1284,-2 6-13,-8 3 13,-9 11 0,-7 5 0,-11 13 0,-8 7 0,-6 9 0,-15 3 0,-8 2 0,-14 0 0,8-19 0,-1-3 0,-11 11 1282,-3 1-1282,20-27 15,13-9-15,51-19 0,-5 4 0,-1 4 0,2 1 0,13 4 0,-20 11 0,-2 4 0,8 9 0,1 23 0,-48 2 0,-12 3 0,3-16 0,-4-1 0,-12 9 0,-9 2 0,-1-5-422,-16-3 0,-3-6 422,3 1 0,-3-3 0,10-12 0,-3-3 0,8-3 0,-5 0 0,8-6 0,13-4-1079,29-4-361,6-6-449,5-1 1889,15-18 0,-5 9 0,13-12 0</inkml:trace>
  <inkml:trace contextRef="#ctx0" brushRef="#br0" timeOffset="25714">6302 13746 19946,'0'-53'2608,"-7"-1"-2248,-4-2 180,-9 0-1,-8 5 225,-12 14 1,-11 8-1154,-6 23 0,-6 10 569,15-6 0,-3 1 0,-1 11 53,9 10 1,-3 10 0,0 5 0,2 2 0,4-1-789,1 0 0,4 0 1,1 3-1,-2 2 555,-2 4 0,-2 3 0,-1 2 0,3 0 0,3 0 0,1 5 0,3 0 0,2 0 0,1 1-138,-7 1 0,-2 0 1,9 2-1,22 8 138,15-24 0,10 8 0,7 5 0,7 3 0,5 3 0,5 1 0,3-1 0,3-4 0,2-3 0,0-7 0,-1-7 0,-1-10 0,-3-10 0,13-14 0,1-19 0,1-13 0,2-7 0,1-1 0,1 3 0,0 11 0,1 15-145,-12 15 1,2 11 0,2 9 0,1 7 0,1 3 0,-1 2-1,0-2 1,-2-3 0,-1-7 0,-3-8 0,-2-12 0,-5-14 144,4-17 0,0-14 0,-1-11 0,-1-9 0,-4-6 0,-3-3 0,-6 0 0,-6 3 0,-6 6 0,-9 9-269,-11-23 1,-19 6 0,-4 1 268,2-3 0,-3 1 0,-3 2 0,-3 1 0,-4 2 0,-2 2 228,-3 3 1,-3 1 0,-2 2-229,-1 3 0,-3 2 0,-5 3-45,-1 6 0,-5 1 0,-1 3 1,2 2-382,-1 2 0,2 3 0,-3 2 111,6 4 0,-4-1 0,0 5 1,2 5-766,-8 10 1,2 8-1,4 3-241,-7 2 0,4 6 1321,10-1 0,1 4 0,6 3 0,6 5 0,5 3 0,2 2 0,0-1 0</inkml:trace>
  <inkml:trace contextRef="#ctx0" brushRef="#br0" timeOffset="29361">8154 13970 22374,'-19'-3'3148,"-4"-4"-2608,9 6-90,1-4-180,9 5 1529,4 0-1799,5-4 0,0-2 0,9-2 0,7-1 0,18-2 0,-7 3 0,4-1-469,12-1 1,4-1 468,-9 2 0,3 0 0,1-1-765,6 1 1,3-1 0,0 1 764,4 0 0,2 1 0,0-1 0,0 0 0,0 1 0,3 0 0,-5 3 0,2 1 0,2 1 0,-2 0-376,-1 0 1,0 0-1,-1 0 1,-3 1 375,10 0 0,-2 1 0,-4 0-357,-9 1 1,-2 0-1,-11 0 357,-5 0 447,-12 0-447,-8 0 1598,-4 0-1598,-5-2-1559,-5 1 1559,-5-1 0,1 2 0,0 0 0</inkml:trace>
  <inkml:trace contextRef="#ctx0" brushRef="#br0" timeOffset="30721">11252 12836 12390,'0'-8'3148,"2"3"-1079,0 3 270,2 2-1080,2-2-360,-1-1-359,3-4-90,-4-1-90,2-2 89,-2 2 451,-2-4-450,0 6 89,0-4 1,-2 5 180,4 0-91,-4 0 271,4 2-900,-4 1-485,2 19 0,-1 28 1,1 19-1,0 11 1,0 2-1,0-7 1,0-16 484,1-2 0,-1-8 0,1 8 0,-1-1 0,0 12 0,-1 5 0,1 1 0,-1-5 0,1-10 0,0-16 0,4 3 0,-6-42 0,0 9 0,0 11 0,0 8 0,0-8 3392,2 1-3392,-6-23 0,0-5 0,-8-28 0,-1 10 0,-1-13 0,2 13 0,0-1 0,0 1 0,-1 3 0,1-2 0,-14-12 0,6 13 0,-11-7 0,11 19 0,-2 6 0,-17 2-1696,4 12 0,-2 4 1696,-22 6 0,20 1 0,2 2 0,-2 12 0,4 5 0,7 1 0,7 1 0,11 1 0,5 0 0,12-1 0,9 1 0,13-3 0,13-4 0,9-5 1160,8-5-1160,5-4 0,-33-11 0,3-1-64,7-3 0,1-1 64,18 3 0,-24-7 0,-2 0 0,5 0 0,-5 0 0,-5-3 0,-5 1 0,-6-6 0,-2 0 0,-4-4 2197,1-3-2647,-1-3-1366,2-16 197,-3 6-630,-3-14 2249,-3 6 0,-1-2 0,2-3 0</inkml:trace>
  <inkml:trace contextRef="#ctx0" brushRef="#br0" timeOffset="31185">11780 13594 23364,'-12'0'1709,"5"0"-1439,2 0-181,5 0-89,0 6 0,5 3 0,16 13 90,19-12-90,1 3 0,6-13 90,-16-2-90,-1-3 0,-1-7 0,-3-6 90,0-10 0,0-21 90,-8 4 0,-4-14 90,-11 15 0,-10 4-90,-15-3 44,-14 32 1,-7 6-45,-13 2-1006,10 13 0,2 9 916,4 29 0,5 8-45,20-24 0,1 2 0,4 0 0,2 1 0,1 0 0,4 1-100,3-2 1,5 1 54,11 9 0,5-2 0,-1-11 0,3-2-743,10 6 0,3-5 743,-6-13 0,2-3-1323,12-1 0,2-4 738,-5-2 0,0-3-539,6-2 0,-3-4 252,13-11-1647,-20-10 2519,-17-10 0,-3-5 0,-1-6 0</inkml:trace>
  <inkml:trace contextRef="#ctx0" brushRef="#br0" timeOffset="31569">12877 13334 22014,'2'-12'2339,"0"1"-1979,-2-1-180,0 2-90,0 2 0,2 0-90,0 3 0,2 0 90,0-2 179,-2-3 1,0-3 90,-2-5 0,-7 0-90,-4-2 90,-9 2-1,-8 5-89,-9 5 90,-10 22 0,-6 12-591,23-2 0,1 3 231,1 5 0,1 2-726,-1 4 1,3 1 725,2 2 0,3 5 0,8 5 0,4 6 0,3-4 0,3-2 0,5-1 0,1-1 0,3 3 0,6-8-441,9-12 0,5-6 441,1-1 0,3-4 0,2-2 0,1-2-225,1-4 0,0-1-135,-2-2 1,-1-2-631,27 0-472,-14-4-607,-11-4-629,-14 0 2819,-10-2 0,-17 1 0,-6-1 0</inkml:trace>
  <inkml:trace contextRef="#ctx0" brushRef="#br0" timeOffset="32325">7602 15281 22104,'-21'-8'2969,"1"-2"-2430,0 5-89,3-3 360,7 5-181,4 1-179,28 2 0,9-2-360,0 0 0,5-1-653,7-2 0,7 0 563,-1 0 0,6-1 0,4 0 0,-3 1-646,-7 0 1,0 0-1,0 0 1,4 0 645,2 0 0,3 0 0,2-1 0,1 1 0,1 1 0,-8 1 0,1-1 0,1 2 0,0-1 0,0 0 0,0 1-361,1-1 0,1 0 1,0 1-1,0-1 1,-1 1-1,1-1 361,-2 1 0,0 0 0,1 0 0,-1-1 0,-1 1 0,-2 0-225,6 0 1,0 0-1,-2 0 1,-2 0-1,-4 0 225,5-1 0,-4 0 0,0 0 110,7-1 0,0 1 0,-3-1-110,11-1 0,-4 0 0,-4-1 0,-7 1 1414,7 0-1414,-38 1 1481,-4 3-3190,-9-1-8122,-1 11 8909,-5 2 0,2 12 0,2 0 0</inkml:trace>
  <inkml:trace contextRef="#ctx0" brushRef="#br0" timeOffset="33978">11646 14915 21924,'-3'-33'2789,"-4"2"-2249,-1 1-1,-2 2-179,0 7-180,0 3 0,-3 11-90,-1 2 90,-2 14 90,-6 9-1,-5 20-179,-5 16 0,15-20 0,1 3-418,0 4 0,1 2 373,1 2 0,2 2-45,3 0 0,1 0 45,2-2 0,2-1-45,5-2 0,4-2 0,1-4 0,5-1-138,12 2 0,6-4 228,21 6-90,-15-20 0,3-7 0,19-19 0,-2-14 90,-8-17-90,-12-13 90,-20 0 0,-8-7-90,-9 15 0,-4-1 0,-2-2-60,-2-9 0,-3-1 0,-2 2-60,-1 10 0,-3 2 0,-2 3-645,-18-15 1,-4 12-720,11 26 0,-1 10 1484,-3 9 0,3 9 0,-6 32 0,29-9 0,0-1 0</inkml:trace>
  <inkml:trace contextRef="#ctx0" brushRef="#br0" timeOffset="34494">12462 15022 13913,'5'-45'1259,"-1"1"0,-2-19-238,-3 26 0,-2 1-841,-8-1 1487,-4 8-1398,-4 9 181,-9 10 180,-7 19-1,-1 14 1,-1 7-450,6 0 0,0 4 158,-12 15 0,1 2-248,13-5 0,3 0 315,2-1 1,3 2-406,4-1 0,4-1 0,2-3 0,6 0-37,10 10 1,8-3 36,-1-15 0,5-2-132,11 7 1,6-6 131,0-16 0,3-6 0,4-1 0,2-4-225,3-3 0,4-4-195,-5-4 0,4-3 1,0-3-181,-3-3 0,0-2 1,1-5 105,9-6 0,0-5 0,-4-2 434,-12 3 0,-3-2 0,-4-2-78,-2-3 1,-4-3-1,-3 1 363,0-11 0,-6 0 45,0-3 0,-3 1 89,-2 1 1,-2 2 0,-1 1 0,-2 1 0,-2 5 0,-1 2-1,-2 5 1,0 1 377,-2-23-467,-1 14-270,0 9 844,0 14-844,0 16 2947,0 18-2947,0 24 0,0 24 0,-1-23 0,-1 4 0,0 4 0,1 4 0,-1-2-255,0 8 0,0 0 255,0-7 0,1 3 0,0-4 0,1 1 0,0-4-450,0-1 1,0-1-226,0-5 0,0 0-1214,0 26-719,0-11 2608,-5-13 0,-2-9 0,-5-6 0</inkml:trace>
  <inkml:trace contextRef="#ctx0" brushRef="#br0" timeOffset="35361">12893 15133 23004,'-7'-41'1529,"2"1"-1529,10 7 90,7 2-90,14 4-90,13 3-90,12 4 0,10 3 45,-14 8 0,0 2-403,-10 3 0,-1 0 493,10 0 0,-2 1 45,7 3 0,-11 0 0,-7 0 237,-11 0-237,-4 0 0,-6 0 0,-4 0 0,-2 0 0,-2 0 839,0 0-749,-1 0 1350,-2 0-1440,-8 0 0,2 0 89,-7 0 901,-14 29-630,4-3-90,-15 28-91,8-8-89,3 2-810,1 3 720,7-2 0,8-1-3,6 11 3,10-17 0,6 5-90,21-25 0,-3-11 0,13-9 0,-10-12 893,-1-12-848,-9-19 0,-3-6 90,-7 16 0,-1-2-151,4-21 1,-4-1 375,-8-4 90,-2 0-270,-8 22 0,1 4 0,-7 37-46,6 24 1,4 12-45,1 1 0,1 3 0,1 12 0,3-1 66,2-9 0,2-6-156,12 11 0,3-13-180,7-10 91,5-15-91,5-6-90,3-16 90,4-9 0,1-18-711,-22 12 1,-1-3 935,2-4 0,-1-4 0,0-4 0,-1-3 45,0-5 0,-1-3 0,0-4 0,-2-3 90,0-4 0,-1-1 0,-7 20 0,-1-1 0,-1 0 0,6-19 0,-2 0 135,-1 5 0,-1-3-650,-4 2 1,-1-4-1,0 7 425,-2 10 0,0 2 0,0-24 0,-2 11 199,-5 35-199,0 22 0,-9 50 0,6-19 0,0 3-780,-2 19 0,1 4 780,1-2 0,2 0 0,1 6 0,0 1 196,0 1 1,2 2-197,1-7 0,2 3 0,0-3 0,1 5 0,2-1-180,-1-11 0,1 1 0,1-5-630,2-4 1,0-3-360,-1-3 0,1-1 1637,7 25 0,-8-5 0,-4-6 0</inkml:trace>
  <inkml:trace contextRef="#ctx0" brushRef="#br0" timeOffset="36241">7253 16445 23454,'-4'-8'2428,"3"3"-2068,-6 2 270,6 3 629,6 9-899,17 5-270,25 14-90,-10-12 0,6 1-1041,13 2 0,6 0 1041,-10-5 0,4 0 0,2-1 0,-7-2 0,1-1 0,2 0 0,1 0-676,6 0 1,2-1-1,1 1 1,0-1 675,-9-2 0,1 1 0,1-1 0,-1 0 0,1 0 0,2-1 0,0 1 0,0 0 0,0-1 0,0 0 0,1 0 0,-1-1 0,1 0 0,-1 0 0,0 0-344,-1 1 0,-1-1 0,0 1 1,0-1-1,-1 0 344,11 1 0,-2-1 0,0 0 0,3 0-216,-6 0 1,2 1 0,0-1 0,-1 0 0,-5-1 215,-4 0 0,-3-2 0,-1 1 0,1 0-107,7 1 0,2 1 1,-3-1-1,-6-1 107,5-2 0,-7-1 0,-9 2 0,-3 0 938,20-2-938,-19 0 1459,-12 0-1549,-10 0-737,-7 0-882,-4 0 2231,1 0-522,4-6 0,10-5 0,3-7 0</inkml:trace>
  <inkml:trace contextRef="#ctx0" brushRef="#br0" timeOffset="36542">11626 16485 20755,'18'-33'3688,"-3"2"-2968,-5 8 89,-6 3 360,-2 5-809,-2 7-90,0 1 90,0 18-90,0 10-180,0 22-45,0 1 0,0 5-45,-1-8 0,2 2-381,0 15 1,1 1 380,0-15 0,1-2 0,1-2 0,0-1-90,0-4 0,0-1-3500,6 24 2781,-1-12-91,0-10-359,0-11-90,-1-12-360,2-6 1836,13-34 0,-3-5 0,12-26 0</inkml:trace>
  <inkml:trace contextRef="#ctx0" brushRef="#br0" timeOffset="36741">12004 16490 22644,'10'-32'1664,"0"0"0,7-24-1214,-6 13 0,-4 15 89,-2 13 91,-2 15-180,2 19-360,0 20-90,1 19-289,-3-22 0,0 0 289,-1 4 0,0 2 0,1 1 0,0 0 0,0 0 0,0 1 0,1-2 0,0 0-45,0-2 0,0-2-270,0-3 1,0-1-3697,3 27 2842,-1-8-180,-4-9-2519,0-4 3868,-8-20 0,-4-7 0,-7-15 0</inkml:trace>
  <inkml:trace contextRef="#ctx0" brushRef="#br0" timeOffset="37247">11723 16953 22644,'-41'-21'2069,"8"3"-1979,11 3-90,16 3 0,14 1 90,16 4-90,21-3 0,16 4-710,-21 1 0,1 1 710,5 1 0,2 0 0,2-1 0,4 1-246,-5 1 0,3 0 0,0 1 366,-3 0 0,0 0 0,-1 0-30,0 0 0,0 0 0,-3 1 45,11-1 0,-7 2 315,4-1-181,-13 0-89,-9 0-90,-11 4 0,-6 4 0,-2 7-90,-2 6 0,2 4 1301,0 5-1301,15 15-90,-6-11 497,29 3-767,0-33 270,-2-13 90,-4-22-90,-23-7 180,-9-10 0,-6-6 270,-14-7-90,-3 21 0,-5 0-1,-17-16-134,9 24 0,-2 6 45,-17 6 90,0 14 0,3 19 0,3 15-180,8 16-90,7 14-214,15-26 0,4 2 214,1 3 0,4 0 0,2 2 0,2-1 0,3-1 0,2 0 0,2-1 0,1-1 0,2-3 0,2-1 0,21 23-90,4-11-540,2-12-360,-14-19 1,2-2-450,15 1-540,12-7-359,-23-11 2338,-5-6 0,-5-10 0,-3-3 0</inkml:trace>
  <inkml:trace contextRef="#ctx0" brushRef="#br0" timeOffset="37700">13234 16775 18686,'0'-39'4948,"0"6"-4319,2 8-89,2 7 89,4 8 721,19 12-811,1 11-89,18 17-4342,1 11 3982,-21-16 0,1 1-45,2 2 0,1 0-88,1 3 1,1-1 87,-1 0 0,-1-1-111,-1 1 1,-1-1 65,-2-4 0,-1-2-180,18 18 0,-5-8-270,-7-8-179,-7-5-91,-6-9-1439,-6-4 4029,-5-14-2410,-9-6-269,-5-10 122,-7-12-1292,-2-13 450,-3-11 1300,9 25 1,0-1 1082,0 1 1,0-1 1213,-3-10 1,0 1-1079,-5-18-631,7 26 1,3 1 270,1 0 0,4 5-1,3 7 1,0 3-90,0 4-91,0 6-89,0 5 90,0 3 684,0 11-1134,-8 9 0,-1 17 0,-5 9 0,-2 4 0,2-7 0,1 1-792,-8 20 0,0 2 792,3-13 0,0-1-405,-3 3 1,1-1-226,0 1 1,-1 1-136,0-4 1,-1 2-1078,5-8 0,-1 3 1,0-3 1841,-1 3 0,0 0 0,-5 10 0,1-3 0,9-21 0,0 0 0</inkml:trace>
  <inkml:trace contextRef="#ctx0" brushRef="#br0" timeOffset="86328">7317 14061 14611,'-16'-3'3868,"0"-1"-5379,0 1 2320,0-4 1511,1 1-1510,1-4 900,4 5-990,3-3 682,4 1-952,12-17-450,13-3 0,2 2 0,6-2 433,14-6 1,8 0-434,-4 5 0,5-1 0,4-1-639,-5 3 0,2-1 0,3 0 1,2-1 638,-6 4 0,3 0 0,0-1 0,2 0 0,0 1-285,-5 2 0,0 0 0,2 0 0,-1 0 0,2 0 0,-1 0 285,2 0 0,1-1 0,0 1 0,0 0 0,1 1 0,-1-1-191,2 1 1,-1-1-1,1 1 1,0 0 0,-1 0-1,1 1 191,-1 0 0,0 0 0,0 1 0,0 0 0,0 0 0,0 0-44,-2 1 1,-1 1 0,1-1 0,-1 1 0,0 0 0,0 1 43,8-4 0,0 1 0,-1 0 0,0 1 0,-1 0 78,-4 1 1,-2 2 0,0-1 0,0 0 0,1 1-79,7-3 0,1 0 0,0 1 0,-1-1 0,-2 2 0,3-1 0,-3 2 0,-1-1 0,0 0 0,0 0 0,1-1 0,-2 1 0,-6 2 403,-5 3 1,-4 2-1,-6 1-403,-2 0 0,-6 2 1810,-3 4-1810,-13 3 2705,-11 0-3694,0 0 1442,-2 0-5310,0 5 4857,2 3 0,6 12 0,4 3 0</inkml:trace>
  <inkml:trace contextRef="#ctx0" brushRef="#br0" timeOffset="86857">12125 12348 23004,'5'-66'3508,"-1"3"-2609,-4 2-89,0 5-450,0 5-360,1 7 0,0 7 0,1 8 0,-1 7 0,0 6 0,2 22 0,0 16 0,-1 28 0,1-15 0,-1 2-399,1 5 0,-1 2 399,2 7 0,0 0 0,0 1 0,0 3 0,1 4 0,2 4 0,-2-5 0,0-5 0,1-2 0,-1-2 0,0 2 0,0-9 0,3 1 0,-4-15 0,2-13 0,-2-8 0,0-14 0,4-11 0,2-15 798,6-13-798,-1 8 0,0 0 0,10-17 0,-10 22 0,1 3 0,4 2 0,0 15 0,-3 13 0,1 15 0,-5 13 0,-3 13 0,-6 8 0,-6 2 0,-4 2-395,-8-4 395,-5-6 0,-22 6 0,-13-11 0,2-9 0,18-18 0,1-6 0,3-10 0,-7-3-629,23-7-271,6-8-179,6-2-270,10-6-360,8 1-146,11-1 1855,11 1 0,7-1 0,6 1 0</inkml:trace>
  <inkml:trace contextRef="#ctx0" brushRef="#br0" timeOffset="87042">12601 12516 21385,'15'-39'1799,"0"0"0,-1 4 0,-3 5-1260,-7 8-89,-3 6 360,1 20-810,0 10 0,6 44 0,-1-9 0,-3-14 0,0 1 0,0-2 0,0-1-1709,-2 22-2069,2-4 3778,-4-27 0,0-24 0,0-9 0</inkml:trace>
  <inkml:trace contextRef="#ctx0" brushRef="#br0" timeOffset="87169">12739 12003 22194,'-13'-54'1260,"7"8"-1260,-3 13-900,8 11-809,-3 11 1709,6 15 0,2 17 0,2 13 0</inkml:trace>
  <inkml:trace contextRef="#ctx0" brushRef="#br0" timeOffset="87566">12982 12252 23184,'0'-8'2788,"0"1"-2248,0 2-90,0 2-1,0 0-89,0 10-180,6 11 0,0 20 0,7 16-875,-7-19 0,0 1 740,-1 2 0,0 1-45,0-1 0,-2 0-550,0 0 1,-2-2 549,1 25 0,-2-10 0,0-13 0,0-22 0,0-21-1592,9-48 1592,1-7 0,-2 19 0,3-2 234,6-3 0,1 3-234,10-14-46,-2 23 1,2 7 45,5 16 0,11 20 0,-12 19 0,-3 10 0,-3 6 0,-6-1 3149,-3-2-3149,-5-8 590,-2 2-590,-6-13 145,0 0-1674,-4-14-540,0 1-540,0-8 2609,0 3 0,-4 1 0,0 1 0</inkml:trace>
  <inkml:trace contextRef="#ctx0" brushRef="#br0" timeOffset="91952">14537 11774 12204,'-14'-43'3418,"-2"2"13,2 3-2442,-2 5 0,-1 2 1500,1 6-1680,2 5 51,0 4-860,1 4 3392,7 4-3392,-3 3 0,4 3 0,1 11 0,4 4 0,6 13 0,6 4 0,6 4 0,5 1 0,7 3 0,3 3 0,5 4-320,1 4 320,4 2-399,-22-25 0,0 1 399,2 0 0,-1-1 0,-1 1 0,3 2-83,5 8 0,4 6 0,-2-4 83,1 4 0,0 0 0,-2-4 0,1 2 0,-4-3-618,-3-5 0,-3-2 618,8 14 0,3 3-80,-10-10 1,1 0 79,-6-8 0,0 0 0,7 10 0,-1 1 0,5 14 0,3 1 0,-5 0 0,1-2 249,-12-17 1,1 2-250,0-1 0,0 0 0,-2 2 0,-1-1-396,0-3 0,-1-1 396,2 16 0,1 2 0,-1-2 0,-2 2 0,0-2 0,-3-7 0,0 1 0,1 14 0,-3-15 0,-1 0 0,0 5 0,-2 2 0,0-1 0,-2 1 1163,-2 0-1163,0-15 0,0-1 0,0 19 0,0-20 0,0 0 451,0 12-451,0 0 0,0-1 0,0 1 0,2 18 0,-2-16 0,2 11 0,-2-19 171,0-2-171,0 3 0,2-3 1270,-2 2-1270,2-4 0,-2 2 0,0-2 0,0 0 0,0 9-966,0-9 1,0-1 965,0 3 0,0 1 0,0 1 0,0 3 0,-3 1 0,2 1 0,-7 3 0,8 1 0,-6-13 0,-1 1 0,-1 20-1376,-2 2 0,-1 0 1376,3 1 0,-1-12 0,2-3-207,5 1 207,-7-2 0,8 1 0,-6-2 0,3 3 0,-4 0 0,2-13 0,0 0 0,-5 18 0,1-7 0,-1 0 0,-3 8 1325,4-20 0,-1 2-1325,0-1 0,0-1 0,-7 17 0,6-17 0,0 0 0,-2 10 2240,0-3-2240,2-4 0,1-2 0,2-2 0,0-3 0,5 0 0,-3-3 0,2 3 0,-3 2 0,-2 3 0,0 3 0,-2 2 0,-6 16 0,6-12 0,2-7 0,-1 0 0,2 4 0,0-6 0,-1-1 0,-1 7 0,-5 6 0,2-4 0,1-13 0,1 7 0,2-13 0,0-3 0,2-2 0,1-2 0,0-2 0,6 2 0,-6-9 0,6 8 0,-2-8-1170,-1 2-4137,3-4 5307,-8-8 0,4-6 0,-5-6 0</inkml:trace>
  <inkml:trace contextRef="#ctx0" brushRef="#br0" timeOffset="140010">14038 12394 21385,'-10'-5'2249,"-2"0"-1710,3 2 1,3 1 90,-1 0-181,6-1 900,-3-2 91,4 2-1440,0 1 0,26 2 0,12-3 0,2 2 0,4 0-673,10-2 0,4 0 673,-10 2 0,1 0 0,3 1-982,5-1 0,1 0 0,2 0 982,5 1 0,2 0 0,0 0 0,-15 0 0,0 0 0,1 0 0,0 0 0,1 0 0,0 0 0,0 0 0,0 0-493,-1 0 0,0 0 1,0 0-1,-1 0 493,15 0 0,-1 0 0,-1 0-219,-5 0 1,-1 0 0,-1 0 218,-7 0 0,-1 0 0,-1 0 0,14 0 0,-2 0 0,-12 0 0,-1 0 0,-1 0 0,-3 0 502,11 0-502,3 0 1895,-39 0-1895,-1 0 2833,-14-2-2833,-3-1 1688,-1-2-2588,2 0-1438,-1 0-631,0-5 2969,-6-3 0,0 0 0,-5-2 0</inkml:trace>
  <inkml:trace contextRef="#ctx0" brushRef="#br0" timeOffset="140950">17445 11952 22554,'8'-13'2699,"-2"3"-2070,-2 5 181,-2 3-181,0 2-89,-1 11-180,0 7-180,0 16 0,-2 4-180,3 28-1696,-1-14 0,0 2 1696,1-9 0,0 0 0,1 0 0,-1 2-327,0 15 0,0-1 327,0-19 0,0-1 0,0 16 0,2-4-3238,2-11 1529,-2-15-450,0-36 2159,-3-21 0,-2-7 0,1-24 0,0 14 0,0 0 0</inkml:trace>
  <inkml:trace contextRef="#ctx0" brushRef="#br0" timeOffset="141476">17457 12038 18598,'-8'-35'2608,"4"2"-879,0 0-1369,6 0 960,14-12-1230,5 12-90,5 7 0,4 4 90,17-1-1,-4 10 1,2 4 0,11 6 180,-15 11 0,-2 6 0,-3 14-2423,1 19 2333,-27-1 0,-4 3 201,-20 2 0,-8 3-381,2-14 0,-2 0 0,-6 11 0,-3-2 0,7-20 0,0-5 202,-5-1-202,0-3 0,9-12 0,4-3 3321,25-8-3321,22 0 0,4 5 0,12 8 0,-12 11 215,0 9-215,-1 9 0,-5 9-290,-5 3 290,-8 3 0,-10-19 0,-7 3 0,-14 4 0,-5-1 0,6-6 0,-3-3 0,-22 3 0,-3-9 0,-3-12 0,10-8 0,0-3 0,0-8 0,-8-5 290,29-1-290,2-4 0,12 7-2069,16-10 900,-3 7-181,16-5-449,-4 10-629,1 2 2428,4-1 0,1 1 0,2 0 0</inkml:trace>
  <inkml:trace contextRef="#ctx0" brushRef="#br0" timeOffset="142369">18416 12343 21835,'0'-25'2428,"0"2"-1888,-4 0 0,-2 7-181,-5 2-89,-1 6 0,0 3 90,-4 2 0,-2 17 179,-19 32-449,7 6-45,10-15 0,2 2 0,4 5 0,3-2-303,-1 19 258,6-24 0,3-1 0,9 1 0,8-8-90,6-7-90,7-11 0,3-9 1,1-12 89,1-10 0,1-11 90,-1-9 0,-12 2 0,-3-2 90,5-21-119,-11 20 0,-3 1 209,-4-8 252,-4 10-342,0 7-90,0 11 90,0 16-90,0 17 89,0 21-89,0 14 0,0 13 0,3 4 45,-1-32 0,3 2-45,5 8 0,3-2 0,7 16-45,-6-23 0,4-3 45,21-3 0,-11-12 244,11-16-244,-17-16 90,-3-14-90,-4-11 0,-6-8 180,-1-2-90,-4 0-90,2 6 90,2 4-90,4 3 90,4 7-180,21 6 180,-5 12-90,15 13 0,-12 13 90,-3 12 0,-5 8-90,-5 8 0,-14-9 0,-2 2 0,3 15 0,-6 14 0,-3-29 0,-3-7 0,2-6 0,-3-6 0,8-7 0,2-4 0,37-28 0,-10 2 0,-2-3 0,0-2-296,14-19 296,-22 18 0,1-2-497,-1-2 0,1 0 497,-2-2 0,-2-1 0,0 1 0,-1-1-172,1-13 0,-2 1 172,-6 13 0,-2 2 0,1-10 0,-3 3 0,-4-1 0,-11 12 255,-20 24-255,-1 20 0,-16 27 0,14 14 260,15-25 0,3 2-260,2 0 0,1 1 0,3-1 0,2 1 0,6 29 0,9-26 0,5-3 0,12 11 0,-5-18 0,3-6 375,15-8-465,4-5-1349,-4-9-630,-3-4-809,-7-2 2878,-9-4 0,-9 4 0,-8 2 0</inkml:trace>
  <inkml:trace contextRef="#ctx0" brushRef="#br0" timeOffset="143174">17997 13278 16528,'3'24'6566,"-2"-2"-5937,-1-7 1,0 1 0,0-1 719,-12 2-809,1-8-91,-10 5 1,4-13 0,1 4-90,2-5-360,0-5 0,7-3 0,2-7 0,6-8 0,9-5 0,8-3 0,8 8 0,4 2 0,23-8 0,-2 12 0,2 5 0,9 11 0,-22 4 0,-2 6 0,-1 18 0,-11 29 0,-25-7 0,-5-15 0,-5 1 0,-24 13 0,-6 0 0,13-21 0,1-1 0,-10 10 0,-1-2 0,33-24 0,12-6 0,23-4 0,6-6 0,5-3 0,-7 2 0,3-2-1231,7-3 1,5-3 0,-5 1 465,-5 1 1,-1-2-1170,17-9 1,-7-2 1933,-17-5 0,-13-13 0,-33 10 0</inkml:trace>
  <inkml:trace contextRef="#ctx0" brushRef="#br0" timeOffset="143750">14164 12475 21205,'-45'13'3598,"4"-5"-8539,3-3 5571,5-5 1318,7 0-1498,7 0 859,9 9-859,10 4 90,12 15-540,14 8 0,22 5 44,-13-17 1,4 0-45,12 0 0,4-2 0,-10-5 0,1-1 0,2-1-458,7 2 0,2-1 0,2-1 458,-11-2 0,0-1 0,2 0 0,-1 0-316,3 0 1,1 0-1,0 1 1,1-2 315,2 1 0,0 0 0,0-1 0,1 0-306,2 0 0,-1 0 1,1 0-1,1-1 306,0 0 0,1-1 0,-1-1 0,1 1 0,0 0 0,-1-1 0,1 0 0,-1 0 0,-1-1 0,-1 0 0,0 0 0,-1 0 0,-4-1 0,0 0 0,-1-1 0,2 1 100,6-1 1,2 0 0,-2 0 0,-3 0-101,-4 0 0,-4 1 0,2-2 217,16 0 1,3-2-1,-13 0-217,2 3 1214,-6-5-2294,-66 0 1225,-19 4-2754,-13 4 2609,-10 10 0,22-7 0,-1 1 0,-2 2 0,0 0 0</inkml:trace>
  <inkml:trace contextRef="#ctx0" brushRef="#br0" timeOffset="144347">14152 13802 21205,'-31'-5'2878,"3"0"-1978,-13 2-361,15 1 1,-5 2 0,23 0 719,9 0-539,41 15-720,13-2-408,-7 2 0,4 0 408,3-3 0,3-1-833,-12-3 0,2 1 0,0-1 833,7 2 0,2-1 0,0 0 0,6 0 0,1-1 0,1 1 0,-14-2 0,1 0 0,1 0 0,0 0 0,2 0 0,0 0 0,1-1 0,-1 1 0,2 0 0,-2 0 0,3 0 0,2 1 0,3 0 0,3 1 0,2 0 0,-1 0 0,-3 0-485,-1-1 1,-4 0-1,1-1 1,2 1 484,-3 0 0,3 0 0,0 0 0,0 0 0,-3-1 0,6 1 0,-1-1 0,-2 0 0,-1-2-413,-4-1 0,0-1 0,-1 0 0,-1 0 413,-2 0 0,0 1 0,-1 0 0,-3-2 0,4-1 0,-3-1 0,-6-1-74,-6 1 0,-5 0 74,21 0 1150,-13 0-1150,-5 0 1685,-15 0-1685,-1 0 2983,-12 0-4332,-2 5-2184,-4 0 3533,0 1 0,-2-1 0,0-5 0</inkml:trace>
  <inkml:trace contextRef="#ctx0" brushRef="#br0" timeOffset="144693">18083 14168 21115,'0'-22'3598,"-4"5"-2159,3-5-180,-3 11-809,4 4-90,0 4 0,0 3-360,0 9 0,0 7 0,0 15 0,0 9 0,-5 11 0,-2 6 0,-3 6-1759,0-1 1759,5-1 0,-2-8-2608,6 4 809,1-23-540,10-5-180,9-27 2519,11-14 0,7-14 0,6-8 0</inkml:trace>
  <inkml:trace contextRef="#ctx0" brushRef="#br0" timeOffset="144938">18399 14305 18649,'21'-36'5037,"-7"3"-3285,-6 10-1123,-6 5 374,-7 11-554,-2 2 13,-5 16-462,5 6 600,1 15-600,6 5 0,9 3 0,10-1 0,14-4 0,10-9 0,2-11 0,0-10 0,-7-15 0,-7-8 0,-11-10 0,-10-10 0,-17-1-360,-12-1-630,-8 19 1,-6 4-3087,-25-3 3086,15 14 1,-1 5-270,5 8 0,1 4 1259,-4 4 0,0 4 0,-3 4 0,-1 2 0,-1 2 0,0 0 0</inkml:trace>
  <inkml:trace contextRef="#ctx0" brushRef="#br0" timeOffset="145486">14992 15093 22824,'-16'0'2698,"-2"0"-2068,1 0 90,1 0-181,4 0 1,6 0-90,2 6-270,13 3-180,11 8 0,26 2 0,-6-9 0,9-1 0,-1 1-450,-6-2 1,0 0 0,6 1 449,4-1 0,7 2 0,4-1 0,-1 1 0,-6-2-541,11 3 0,-5-1 1,5 1 540,-15-3 0,4 1 0,2 0 0,0 1 0,-2-1 0,-6-1 0,12 1 0,-5-1 0,1 1 0,-6 0 0,3 0 0,-2 0 0,-6-3 0,9 0 0,-6-3 0,-6 1 0,-3-1-636,22-3 636,-17 0 0,-13 0 0,-6 0-343,-13 0-5054,-3 0 5823,-13 0 0,1-3 0,-2 1 0</inkml:trace>
  <inkml:trace contextRef="#ctx0" brushRef="#br0" timeOffset="146038">17977 15321 12570,'8'-30'8095,"0"-1"-6925,-1 5-541,0 2-179,-2 6-90,1 0 89,-4 5 181,0 3 449,-10 5-719,-2 3 180,-23 6-270,5 4 0,-11 5-90,12 4 89,3-1 361,7 31-540,14-18-90,12 27 90,19-23-90,9 3 0,-1-8 0,2 0-242,-10-8 1,0 0 286,10 8 0,-2 0-135,3 5 180,-9-2-90,-11-3 0,-15-3 0,-14-2 0,-38 7 0,2-17 0,12-4 0,1-3 0,-16-6 0,4-4 483,-3-20-393,24-2-90,13-7 0,6-3 0,21-13 0,4 1 0,6 0 0,1 11 0,3 3-297,-2-2 0,-1 2 342,-2 8 0,-3 3-45,0-4 0,-11 11 0,-9-1-90,-15 9 0,-11 3-719,-29 10-91,4 5 376,16-1 1,-1 0-1096,-23 12-630,-2-1 2249,-4 0 0,29-9 0,0 1 0,-1-1 0,0 1 0</inkml:trace>
  <inkml:trace contextRef="#ctx0" brushRef="#br0" timeOffset="146956">14639 17151 17517,'-8'-7'4947,"-2"1"-4587,0-1-180,-3 2-90,1-1 0,2 4 90,4-1 179,-2-1-89,7 3 90,-2-4 90,3 5 0,0 0 629,-7 0-629,1 0 539,-13 0-539,9 0-180,-1 0-180,3 0-90,7-4 0,3-2 0,16-4 0,18 0 0,-5 3 0,5 1-1002,11-1 1,5-1 1001,-9 2 0,3 0 0,1 0 0,9-1 0,3 0 0,1 1 0,-11 1 0,1 0 0,2 1 0,4 0-455,-2 0 0,3 0 0,3 0 1,1 0-1,-1 1 0,-4 0 455,0 0 0,-2 0 0,-1 1 0,1 0 0,3 0-281,0-1 1,4 0 0,2 0 0,-2 0 0,-1 0 0,-5 1 280,6 1 0,-5-1 0,-1 1 0,3 0-217,-3-1 1,1-1-1,1 0 1,-1 1-1,-4 0 217,13 0 0,-4 0 0,1 0 0,-10-1 0,2 0 0,-2 0 0,-5 0 0,5 0 0,-5 0 0,-10-1 0,-3 1 532,20 0-532,-17-2 1622,-11 3-1622,-10-4 2153,-6 4-2873,-2-1 1432,-6 3-712,9 0 0,-7 0 0,5 0 0</inkml:trace>
  <inkml:trace contextRef="#ctx0" brushRef="#br0" timeOffset="148675">18156 16572 21655,'0'-21'4137,"-4"3"-3417,3 3-1,-2 3-269,-1 6 270,3 1-540,-3 39-180,4 0 0,-1-2 0,-1 3 0,1 28-205,-1-29 1,0 1 204,0 1 0,1 0 0,1 0 0,-1 1 0,-4-3 0,1-1 0,2 25-719,-7 2-630,8-24-360,-2-2-3059,5-24 4768,4-15 0,7-13 0,6-11 0</inkml:trace>
  <inkml:trace contextRef="#ctx0" brushRef="#br0" timeOffset="149004">18509 16541 22104,'2'-23'4318,"0"3"-3778,-2 4-91,0 8 91,-4 4 0,3 13-450,-8 9-90,4 18 0,-1 12 0,3 11-226,3 5 226,0 2 0,5-2 0,7-3 0,9-8 0,11-9 0,5-12 0,8-16 0,3-7 0,-13-15 0,-1-4 0,16-5 0,7-17 0,-31 6 0,-12-4 0,-15-5 0,-16 12 0,-37 2 0,4 27 0,14 1 0,1 3-395,-16 20-955,2 6-539,5 4-3609,5 4 5498,6-1 0,7-2 0,4-3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19:40.856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13835 2591 27501,'8'-31'1080,"-2"3"-1080,-2 8 0,-2 7 0,-5 6 0,-7 11 0,-38 43 0,17-15 0,-4 5 0,-1 0-653,-2 2 1,-1 2 0,-2 0 652,4-3 0,-2 1 0,-1 1 0,-1-1 0,-5 3 0,-2 0 0,0-2 0,2-1 0,0 0 0,2-2 0,-4 1 0,0 0 0,-5 2 0,1 0 0,7-4-443,-4 5 1,5-2 442,3-2 0,9-1 0,20 16 0,42-15 0,-4-17 0,3-1-215,6 2 1,4 1 214,0 0 0,3 3 0,1 1 0,-2 2 0,1 1 0,-1 1 0,1-2 0,-1 1 0,-1 2 0,-1 3 0,-2 2 0,-2-3-133,1-3 1,-4-2 132,-5-2 0,-1-3 0,9-5 1584,-28-33-1584,-4-20 0,-3-24-7,0 17 1,0-4 6,0-11 0,0-3-341,0 15 0,0-1 0,0-2 341,0-3 0,0-1 0,0 0 0,1-1 0,-1-1 0,-1 1 0,0 0 0,-1 1 0,0 1 0,0 1 0,1 1 0,-1 1 0,-1-18 0,0 4-1106,-1 7 1,0 3 1105,2 9 0,0 3 0,-3-21-453,2 15 453,-1 18-792,3 8-2716,-2 13 2077,3 11 1431,-4 10 0,-4 11 0,-5 3 0</inkml:trace>
  <inkml:trace contextRef="#ctx0" brushRef="#br0" timeOffset="415">12791 2657 20398,'-39'-20'629,"0"-1"1,5 2 0,3 0-541,-16-17 1,25 4 1648,27 3-1738,32 4 0,-4 13 0,5 4-396,13-1 1,4 2 350,9 3 0,3 0-637,-17 2 0,2 1 0,0 0 682,2 0 0,0 1 0,1 1 0,1 1 0,0 1 0,-1 1 31,-2-1 0,0 1 0,2 0-31,8 2 0,1 0 0,-1 0 150,-11 0 0,-2-1 0,-1 0 0,-2-2 0,-1-1 0,-5-2 119,2 0 1,-9-5 360,-6-13-360,-10-12-270,-9-31 0,-11 9 13,-1 17 1,-1 1-14,-8-11 2672,0 8-2672,-1 8 0,3 10 0,-7 34 0,7 30-216,1-1 0,1 11 216,3-4 0,1 9 0,1 2 0,-1-3-408,1-8 0,-1-3 1,1 2-1,0 5 408,-1 3 0,0 5 0,-1 4 0,1 1 0,1-4 0,0-5-194,0 0 1,1-4-1,1-2 1,-2 4 193,1-3 0,-2 2 0,1 1 0,0-2 0,1-4 0,1 5 0,1-4 0,0 0 0,-1 8 0,-1 1 0,1-4 0,2 1 0,0-3 0,0 7 0,1-6-2722,3-8 833,2-24 155,4-17-964,7-27 2698,11-23 0,-10 11 0,1-3 0,2-6 0,1 0 0</inkml:trace>
  <inkml:trace contextRef="#ctx0" brushRef="#br0" timeOffset="707">14671 2748 23274,'5'-39'959,"0"-1"1,-1 5-1,-1 1-599,-3-19 0,-6 15-1,5 15-179,-8 15 0,8 18-180,-3 18 90,8 16-90,6 7-458,10 3 548,9-6-90,6-7 90,19-13-90,-14-21 90,8-19-205,-25-26 205,-11-15 44,-8 20 1,-2-1-769,-5-3 0,-2 0 634,1 1 0,-2 0 0,-4 3 0,-3 0-251,-15-20 251,-5 14 0,-5 17 0,-3 19-450,-2 18-539,0 18-360,3 18 494,21-20 1,3 2-406,1 4 1,2 2 1259,1 2 0,3 0 0,3 2 0,2 1 0,1-1 0,1 0 0</inkml:trace>
  <inkml:trace contextRef="#ctx0" brushRef="#br0" timeOffset="963">14765 3307 25882,'4'0'2249,"2"0"-2069,-4 5 90,4-4-270,0 10 0,6 2 0,6 15 0,9 15 0,-10-15 0,0 3-181,2 4 0,-1 4 181,-1 0 0,-1 4 0,-1 2 0,-3 2 0,-2 1 0,-1 0-381,1-1 0,0 0 0,-2-1 381,-1 19 0,-5-6 0,-5-21 0,-1-4-270,-5 27-2429,-15 1 990,4-28-2698,-13-17 4407,15-38 0,0-28 0,13-10 0</inkml:trace>
  <inkml:trace contextRef="#ctx0" brushRef="#br0" timeOffset="1983">15143 3541 13226,'20'-37'1379,"1"0"0,-3 3 1,0 2 1629,12-17-2559,-7 12 89,-5 14-89,-4 10 1141,-2 6-1411,-1 7 782,-3 0-602,-4 7 2776,-2-1-2956,-2 2 0,0-4 0,0-4-180,0-4 0,0-4 0,1-10 0,5-5 0,6-5 0,7-3 0,20-6 0,-9 14 0,13 2 0,-17 21 0,-3 10 0,-5 26 0,-9-4 0,-9 29 0,-5-28 0,-5 13 0,14-37 0,4-4 0,16-23 0,1-3 0,3 1 0,-1 2 0,6 3 0,-12 7 0,4 15 0,-13 9 0,0 19 0,-2 8 0,0 11 0,-4-14 0,-2 1 0,3 19 0,-4-17 0,0-4 0,-1-5 0,-2-23 0,0-29 0,0-24 0,0-7 0,0 9 0,0 0-1655,0-21 0,0-2 1655,0 12 0,0 0 0,0-1 0,0-2-386,-3 5 0,-1-3 1,0 2 385,0-8 0,0 1-638,-2 10 1,-1-2-1,0 3 638,0-1 0,0 3 0,-1 0 0,0 2-465,-1 0 0,0 2 465,-1 3 0,-1 0 697,1 4 1,-2 0-698,-9-7 0,-3 2 0,-14-14 0,-13 13 0,-4 7 0,0 10 433,4 5 1,5 9-434,23 17 2572,26 22-2572,32 2-45,-1-8 0,5-1 488,4-7 1,3-3-804,6 0 0,4-3 60,0-5 0,5-2 1,-3-1-371,7-1 0,0-2 700,-10-1 0,2-2 0,-5-3 105,-5-2 0,-5-4 90,-4-1 0,-3-5 269,0-10 1,-4-5 45,6-20-405,-18 18 0,-3-2-135,-8 0 0,-2 1 0,0-18 0,2-10 0,-6 26 0,2 8 752,-2 4-752,0 6 1277,-2 5-1277,0 2 0,0 17 0,0 14 0,0 37 0,0-11 0,0 5-898,0-5 0,0 2 1,0 2 897,0 9 0,0 2 0,0 1 0,0-10 0,0 1 0,0 0 0,0 1 0,-1 2 0,-1 0 0,1 1 0,0-1 0,0 0 0,1 0 0,0 0 0,-1 3 0,-1-1 0,-1 3 0,-1 1 0,1-2 0,1-3 0,1-2 0,1-3 0,-1 0 0,0 1 0,-1 9 0,-2 3 0,0-3 0,2-5 0,1 12 0,1-7-395,-2-7 0,0-4 395,2-8 0,0-4 0,0 22 0,0-10-4587,-12-41 4587,-4-6 0,-14-30 0,-1 3 0</inkml:trace>
  <inkml:trace contextRef="#ctx0" brushRef="#br0" timeOffset="2607">11480 5274 25972,'-25'0'1619,"6"0"-1529,10-2 90,14-3 270,46-12-315,-20 8 0,4 1-1245,25-6 1,7 1 1109,-19 5 0,2 0 0,2 1-491,-4 1 0,1 0 0,1 0 0,2 1 491,6-1 0,0 0 0,3 0 0,5 1 0,-12 1 0,5 1 0,3 0 0,2 0 0,0 1 0,-2-1 0,-2 1-335,0-1 1,-3 1 0,0 0-1,0 1 1,2-1 0,3 0 334,-5 1 0,4 0 0,1-1 0,0 1 0,1 0 0,0 0 0,-3 0 0,-2 0-224,7 1 0,-4 0 1,0 0-1,-1 0 1,0 0-1,1 0 224,2 0 0,0 0 0,0 0 0,1 0 0,0 0 0,-1 0-89,2 0 0,1 0 0,-1 0 0,0 0 0,1 0 1,-1 0 88,0 1 0,1 1 0,-1-1 0,1 1 0,-1 0 0,1-1-22,-1 1 1,1 0 0,-1-1-1,0 1 1,1 0 0,-1 1 21,-1 0 0,-1 0 0,1 0 0,-1 1 0,0-1 0,0 1 0,-2-1 0,0 1 0,0-1 0,0 0 0,-1 1 0,0-1 0,-3 1 0,0-1 0,-1 1 0,0-1 0,0 0 0,-1 1 0,8-1 0,-1 1 0,-1 0 0,0-1 0,-1 1 0,-4-1 0,-1 1 0,-1 0 0,0-1 0,-1 0 19,8 0 1,-2-1 0,-1 0 0,0 0-20,-7 0 0,0 0 0,-1-1 0,-2 0 125,9 0 0,-2-1 0,-2-1-125,-7 1 0,-1 0 0,-2 0 404,9 0 0,-3 0-404,-10 0 0,-3 0 1300,18 0-1300,-17 0 2027,-11 0-2027,-10 0 0,-4 0 1800,-6 0-1800,-2 5 471,-2 1-1730,-7-1 252,0 0 1007,-14-7 0,-1 1 0,-8-1 0</inkml:trace>
  <inkml:trace contextRef="#ctx0" brushRef="#br0" timeOffset="4408">7171 9218 25522,'0'-36'1530,"0"7"-1530,-5 14 179,-2 15 91,-18 47-270,3 10-305,5-11 0,-2 5 335,4-9 0,0 1 0,0-2 60,-3 4 0,0-1 0,-4 11 0,-1-6 90,-9-7 350,-10-31-530,9-28 0,-3-31-449,27 15 1,4-3 448,1-5 0,4-2 0,5-3 0,4 0 0,2-1 0,4 2 0,4 1 0,3 1 0,4 5 0,3 2 0,0 5 0,3 4-295,1 4 0,3 7 295,17 15 0,0 12 0,-13 4 0,-2 11 0,-8 8 0,1 9 0,-2 5 0,-5-2-281,-5 3 1,-5 1 0,-1 3 280,-1 2 0,1 5 0,-3 0 0,-4-3-816,-4 4 1,-5-2 0,-3 0 815,-1-2 0,-2 1 0,-4-2 0,-2-2 0,-4-2 0,-2-1-153,-2-4 1,-3-2 0,-2-2 152,-2-3 0,-2-3 0,-2-2 0,-1-5 0,-2-2 0,-1-4 0,-19 5 0,-2-7 0,0-10 0,0-9 0,3-10 0,2-9-635,1-9 1,4-8 634,5-13 0,4-7 0,16 10 0,2-3 0,3-2-24,4-5 1,4-3-1,4-4 24,5 9 0,4-5 0,1-2 0,2 1 0,2 4 0,1-2 0,1 4 0,3 0 0,1-3 0,0 2 0,2-2 0,1 0 0,2 1 0,3 2 0,6-3 0,4 3 0,3 2 0,1 1-855,3 1 1,4 1 0,-1 3-1,0 1-45,4-6 1,-1 3 0,2 5 899,-2 5 0,1 4 0,-7 14 0,11 26 0,-7 10 0</inkml:trace>
  <inkml:trace contextRef="#ctx0" brushRef="#br0" timeOffset="5066">7309 9904 25612,'31'-15'1350,"1"-3"-1216,-3 0 1,2-1-45,19-5-1115,-13 9 0,1 4 1115,19 13 0,4 18 0,-30-1 0,-1 3-45,-1 5 0,-1 2-1,-1 6 1,-1 2-45,-2 1 0,-2 3 334,4 11 0,-2 2-199,-5-7 0,-1-2 44,0-3 1,-2-4-180,1 3 348,-10-37-348,-4-23 0,-3-24 0,0 8 0,0-4-578,0-12 0,0-5 578,0 12 0,0-2 0,0-1-626,0-5 1,0-1-1,0-1 626,0-3 0,0-2 0,0 0 0,0 1 0,1 0 0,-2 0 0,0 1 0,-1 1 0,0 1 0,0 3 0,-1 2 0,-1 0-135,-1 4 1,-2 1 0,-1 1 134,-4-18 0,-4 2 0,-2 8 0,-6 2 0,-5 11 0,-6 0 0,0 4 0,-7-3 0,-3 5-196,4 7 1,-3 0-1,1 6 196,-5 4 0,0 6 0,2 3 0,1 2 0,3 2 0,2 1 0,6 2 0,1 0 0,-18 0 739,19 10-1098,28 17-91,27 1 180,5-6 0,5-2 555,11-2 1,4-3-736,10 1 1,4-1-189,-16-4 1,2-1-1,0-1 398,4 1 0,2-1 1,-1 0-153,2-1 0,1 0 0,0-1 332,0 1 0,1-1 1,-1-1 88,-1-2 1,-1-1 0,0 0 120,-4 0 0,0 0 0,-1-2-757,18-3 1,-3-3 1056,-8 1 0,-4-2-46,-7-3 1,-3-5 687,3-10 1,-5-5-689,-13 7 1,-2-2-405,3-9 0,-5-1 973,-2-12-973,-5 8 0,-6 7 0,-2 9 1440,-2 9-1440,-4 24 0,0 25 0,-1 0 0,-2 6 962,-2 17 1,-1 6-963,1-11 0,-1 3 0,0 2-655,0-6 0,-1 1 0,0 2 0,0 0 655,0 7 0,0 0 0,0 2 0,0 0 0,1-11 0,0 0 0,0 1 0,1 0 0,0 0 0,0 0 0,1 0 0,0 0 0,0 0 0,0 0-360,0 11 0,-1 0 0,2-1 1,0 0 359,0-4 0,2-2 0,0 1 0,1 2-886,1-5 1,1 2-1,0 1 1,1-2-1,0-4-134,2 14 1,1-5 0,2 1 1019,-1-8 0,0 1 0,2-1 0,2-7 0,9 8 0,2-7 0,1-4 0,-1 0 0</inkml:trace>
  <inkml:trace contextRef="#ctx0" brushRef="#br0" timeOffset="6367">3180 9015 23094,'-23'0'2069,"5"0"-1979,4 0 179,4 4-89,0 4 90,-3 7 0,-3 8 90,-6 3 0,-4 2-1,-5-3 181,0-4-180,3-10-90,3-5-180,7-31-90,7-3 0,10-30 0,9 15 0,8-2 0,9-3 0,5 2 0,-6 7 0,3 7 0,7 8 0,-1 16 0,4 49-565,-18-2 0,-3 6 565,0 13 0,-4 6 0,-5-16 0,-2 1 0,-2 5 0,-3 3 0,-1 4 0,-3 2 0,0-5 0,-2 2 0,-2-4 0,-2 2 0,0-5 0,-2 2 0,-1-2 0,-3-7 0,-11 8 0,-5-9 0,-2-9 0,-5-8 0,-1-12 0,-3-9-213,-4-11 0,0-10 213,-2-12 0,2-9 0,15 6 0,0-4 0,2-2-483,0-5 0,2-3 1,1-1 482,2-4 0,2-2 0,2 0 0,1-3 0,3 0 0,3-2-478,2 0 1,3-1 0,3 0 477,4 0 0,4 1 0,3 0 0,4 0 0,3 1 0,3 2 0,3 3 0,2 1 0,3 2 0,2 4 0,1 1 0,1 2-488,14-12 0,2 6-412,-4 9 1,1 5-316,-2 8 1,-1 6 1214,26 9 0,-12 28 0,-7 18 0</inkml:trace>
  <inkml:trace contextRef="#ctx0" brushRef="#br0" timeOffset="6749">2952 9396 23993,'-10'0'1619,"3"0"-1529,4-3 90,3 3 0,7 7 90,13 11-90,19 24-90,-11-12 0,1 4-647,6 9 0,0 3 692,2 7 0,1 1-75,-13-15 0,0 0 0,0 3 90,8 12 0,0 2 0,0 0 119,-6-9 1,0-1 0,-1 0-270,0-1 0,0 0 0,-2-5 0,-1 0 0,-2-8 0,-3-11 0,-8-24 0,-4-31 0,-4 1 0,-2-5-734,-2-20 0,-1-6 734,0 12 0,0-3 0,0-1-512,-2-9 0,0-1 1,-1-1 511,1 15 0,1-2 0,-1 0 0,0 0 0,0 1 0,-1 0 0,1 0 0,-1 1 0,-1-15 0,0 1 0,0 2-379,1 5 0,-1 1 0,0 2 379,1 7 0,1 2 0,0 1-171,-1-12 0,0 4 171,0 10 0,2 2 0,-1-19 415,2 16-1494,-1 17 2165,3 13-4594,-2 8 2715,10 27 793,-4-1 0,5 18 0,-6-6 0</inkml:trace>
  <inkml:trace contextRef="#ctx0" brushRef="#br0" timeOffset="7074">2778 8552 22914,'-37'-24'809,"0"0"1,3 1 0,1 0-676,3-1 1,3 0 45,-14-17-90,15 3 90,23 5 0,31 3-90,2 13 0,8 3-2171,17-1 0,8 2 2081,-11 4 0,4 1 0,6 2 0,-12 3 0,5 1 0,3 1 0,1 1 0,2 0 0,-1 2-189,-5 0 1,2 0 0,0 2-1,0 0 1,1 0 0,0 0-1,0 1 176,0-1 0,0 0 0,1 0 1,0 0-1,-1 1 0,-1 0 1,0 1 12,5 1 0,1 1 0,-1 1 0,-2 1 0,-2-1 0,-5-1 22,3 1 0,-5 0 1,-2 0-1,-1 0-234,10 2 0,-2 1 0,-1-1 272,-9-2 0,-1 0 0,-3 0 165,10 2 0,-5-1 44,-10-5 1,-3 0 90,15 2-180,-16-7-116,-17-4-1863,-5 2 2021,-11-2-222,0 4 0,-6 9 0,-1 2 0</inkml:trace>
  <inkml:trace contextRef="#ctx0" brushRef="#br0" timeOffset="9574">17498 8760 25882,'23'-55'2699,"-9"-1"-2699,-7 4 0,-10 7 0,-5 7 0,-9 9 0,-7 14 0,-12 10 0,-13 22 0,17-1 0,-2 4-634,-8 8 0,0 5 634,-7 6 0,-2 4-614,15-11 1,-1 1-1,0 1 614,0 0 0,0 0 0,-1 3 0,-8 10 0,0 3 0,3-2 0,12-13 0,2-1 0,1 2 0,-4 5 0,0 2 0,8-3-194,8-3 1,7-1 193,3-2 0,5 0 0,5-1 0,6 1 0,15 14 0,7-1 0,-5-11 0,3-1 102,14 12 0,3-4-102,-10-14 0,0-4 0,-1-1 0,-1-2 0,-3-3 0,-1-3 0,22 10 1636,-12-13-1636,-11-6 0,-4-28 0,-11-11 0,-3-31 0,-10 20 0,-1-6 0,-1 1-304,1-13 0,0-1 304,0 2 0,0-4 0,1 3 0,0 14 0,0 1 0,0-2 0,3-16 0,2-4 0,-1 4 0,-2 17 0,1 2 0,0 0 0,1-11 0,1 0 0,1 3 0,4-2 0,2 5-104,-4 16 1,2 2 103,3-1 0,3 5 0,15 11 838,4 17-838,-5 15 0,1 8 0,1 8 0,-1 3 0,2 0 0,-3 1 79,-3 2 0,-5-1-79,-2 7 1209,-15-21-1209,-12-6 266,-19-25-266,-7-9 0,-8-11-287,-1-6 287,1-4 0,6-1 0,7 1 0,8 4 0,9 2-539,9 5-900,9 2-180,11 4-270,3 4-540,3 0 2500,-1 3 1,-7 2 0,-2 1-1</inkml:trace>
  <inkml:trace contextRef="#ctx0" brushRef="#br0" timeOffset="9736">17067 8140 22374,'-43'-12'689,"1"-1"1,2 2 0,0-1-330,0-2 0,2 1-180,-5-4-1,15-2-179,46 13 90,29 2-135,-11 3 0,5 2-729,10-2 1,4 2-82,7 0 1,6 2 677,-16-1 0,5-1 0,0 1 0,-2 1 1,5 1-1,-2 2 0,3-1 0,-1 0 1,-1-1-1,1 1 0,0-1 0</inkml:trace>
  <inkml:trace contextRef="#ctx0" brushRef="#br0" timeOffset="10675">20267 8273 24713,'15'-21'1529,"-5"3"-1169,-2 1 90,-6 4-91,0 3-179,0 4 0,0 4-180,0 2 0,2 0 90,-2 0-90,2 0 0,-2 0 0,0 0 0,-2 5 0,0-4 90,0 3 0,0-4 0,0-4 270,0-13-270,-4-1-90,-4-6 0,-4 6 0,-5 7 0,-2 4 0,-4 12 0,-5 10 0,-1 15 0,0 14 0,9 14-1543,7 6 1543,12-28 0,2-1 0,3 0 0,5-1-224,11 10 0,6-4 224,-4-12 0,3-4 0,10 7 0,4-7 0,-6-14 0,0-7 0,2-3 0,0-4 0,0-5 0,-1-3 0,1-5 0,-3-5 0,-2-3 0,-3-3 0,0-2 0,-3-1 0,-3-3 0,-2-1 0,-2 0 0,-1 1 0,-2 2 0,-2 0 0,7-22 0,-4 12 0,-1 9 0,-3 23 0,-3 48 0,-9 21 0,-4-9 0,-4 5-476,-5-3 1,-3 3 0,-1-3 475,3-9 0,-1-3 0,-1 3 0,-4 12 0,-3 3 0,2-4-533,-4 0 0,1-4 533,4-4 0,1-3-96,3-5 1,2-2 95,-7 20 0,11-16 0,11-10 0,14-16 2357,16-5-2357,17-16 0,18-2 773,-26 1 0,4-1-773,1 3 0,4 2 0,-1 0-396,8 0 1,1 3 395,-7 2 0,1 2 0,-2 3 0,1 5 0,-3 4 0,-1 4 0,-2 3 0,-3 1 0,-1 2 0,-5 1 0,-1 2 0,-5-2 0,-1 1-145,17 22 145,-11-8 0,-7-11 0,-13-21 387,-4-17-387,-16-28 0,0-22 0,1 17 0,-1-5 0,0 0-288,0-15 0,1-3 288,0 6 0,0-4 0,0 2 0,1 10 0,1 1 0,1 0 0,0-1 0,1 0 0,0 0 0,0 1 0,0-1 0,1 1 0,0 3 0,1-1 0,1 2 0,-1-16 0,0 3-180,-1 7 0,2 3 180,0 8 0,1 4 0,8-20 0,14 18 0,11 24 0,7 5 0,-3 3 0,3 2-1114,21 5 0,3 3 1114,-7 2 0,0 1 0,3 3 0,0 1-653,-1-1 0,-1 0 653,-5 0 0,-2-2 459,-9-4 1,-1 0-460,0 3 0,-3-2 0,7-4 338,-5 3-968,-55-4 951,-11 0-2750,-32 7 2429,-7 2 0,26 1 0,-1 2 0,-4 0 0,0-1 0</inkml:trace>
  <inkml:trace contextRef="#ctx0" brushRef="#br0" timeOffset="11650">1551 12089 26152,'-38'12'749,"0"-1"1,3 0 0,1-1-660,-19 0 0,18-3-90,29-7 0,34-4 0,6-1 0,8 0-1234,20-5 1,8-1 1233,-11 2 0,4 0 0,2-1-349,-8 1 0,2 0 0,1 0 0,1 0 349,3 0 0,2-1 0,1 1 0,-1-1-355,-11 2 0,-1 0 0,1 0 0,0 0 0,-1-1 355,12-1 0,1 0 0,-2 0 0,0 0 0,-4 0 0,0 1 0,-2-1 0,0 0 0,-6 1 0,0-1 0,-2 1 0,-1-1 0,9 0 0,-2-1 0,-2 1-139,-9 2 0,-1-1 0,-3 1 139,10-1 0,-4 0 458,-11 3 1,-3 0-459,10-4 0,-22-3 1562,-18 0-1562,-13-2 1401,-7 2-3830,-1 3 2659,7 5 0,4 7 0,8 4 1</inkml:trace>
  <inkml:trace contextRef="#ctx0" brushRef="#br0" timeOffset="12104">7127 12755 17607,'-47'-1'1223,"1"0"0,-1 0 1,0 0-1,-1 0 0,1 1-773,-2 0 0,0 0 0,0 0-1712,1 0 1,0 0 0,1 0 1755,-18 0 1,2 0-180,7 0 0,4 0 490,10 0 0,5 0-535,-5 0 520,40 0-790,54 0 0,-4 0 0,8 0-513,-6 0 1,4 0 0,3 0 512,-6-1 0,2 0 0,2 0 0,1-1-79,-5 1 0,2-1 0,1 0 0,0 0 0,2-1 79,3 0 0,1 0 0,2 0 0,1 0 0,5-1 0,-12 1 0,5 0 0,2-1 0,1 1 0,1-1 0,-1 1 0,-2-1 0,-3 1-128,5 0 1,-3 0 0,-1 0-1,-1 1 1,2-1 0,2 0 127,1 0 0,4-1 0,1 1 0,0 0 0,-2 0 0,-3 0 0,-5 0 0,9 1 0,-4 0 0,-4 0 0,0 0-337,-8 1 0,-1-1 1,0 0-1,0 0 337,2 1 0,2-1 0,-3 1 0,-6-2 0,3-3 0,-6-1 430,8 2 1,-21-1-2230,-65-4 0,-20 1-1259,-7 0 3434,7 3 1,3 2 0,15 6-1,8 4 1</inkml:trace>
  <inkml:trace contextRef="#ctx0" brushRef="#br0" timeOffset="12706">16767 12018 22734,'-39'-9'959,"1"1"1,-2-2-1,-1 1-599,-2 0 0,-2 0 89,0 0 1,-1 1-45,0 0 0,0 1-1450,4-1 0,0 0 1045,6 2 0,1-1 0,-18-5 226,19 2-226,25 0 0,33-1 0,17 2 0,1 2 0,7 0 0,-3 1 0,8 0 0,4 0 0,1 0 0,-4 1-457,0 1 0,-1 0 1,0 1-1,4-1 457,3 1 0,5-1 0,1 0 0,-1 1 0,-3 0 0,1 1 0,-3 1 0,0 0 0,-1 0 0,0 1 0,-2-1 0,2 0 0,1 1-207,-6 0 1,2 0-1,1 0 1,-1 0-1,-3 0 207,2 0 0,-2 0 0,-1 0 0,-1 0 0,13 0 0,-1 0 0,-7 0 0,-2 1 0,-17-2 796,-30-1-796,-22 1 0,-27-1 310,-3 2-760,4 0-1619,11 0 1679,13 0 390,19 7 0,20 6 0,12 8 0</inkml:trace>
  <inkml:trace contextRef="#ctx0" brushRef="#br0" timeOffset="13167">20616 11581 20682,'-45'0'2429,"5"0"-313,7 0-1667,11 0 917,9 0-1276,15 0-90,20-5 0,26-2-346,-7-1 1,5 0 345,15-2 0,6 0-414,-12 2 0,3-1 0,2 1 414,-9 1 0,1-1 0,2 1 0,0 0-568,6 0 0,1 0 0,0 0 0,2 0 568,-11 2 0,1-1 0,1 1 0,-1 0 0,1 1 0,1-1 0,1 1 0,-1 0 0,1 0 0,-1 0-235,-1 1 1,0 0 0,0 0 0,1 0-1,1 0 235,0 0 0,2 1 0,1-1 0,0 1 0,-2-1 0,-3 1-210,7 1 0,-4-1 0,-1 1 0,2-1 210,8 0 0,2 0 0,-2 1 0,-7-1 0,4 2 0,-7 0-5,-10 0 1,-3 0 4,20 0 1270,-21 0-1270,-14-2 1317,-10-1-1317,-7 1 2551,-6-3-2551,-1 5-612,-13-3-1996,0 8 2608,-11 0 0,-4 6 0,-1-1 0</inkml:trace>
  <inkml:trace contextRef="#ctx0" brushRef="#br0" timeOffset="16157">25331 3114 15015,'8'-45'3059,"0"-3"-394,0 1-2035,-1 2 1017,-1 2-928,-2 7-179,0 3 539,3-4-629,-2 14 453,3-4-543,-6 17 1154,0 5-1514,-20 32 0,-10 10 0,0-1 0,-4 3-786,-5 2 0,-4 0 786,9-9 0,-1 0 0,-1 0-722,-3 3 1,-1 0 0,0 0 721,-1 1 0,-1 0 0,1-1 0,1 0 0,-1 0 0,2 0-718,2-3 0,1-1 0,1 0 718,-11 10 0,3-1 0,7-5 0,3-1-82,6-4 1,5 0 81,-3 26 0,23 4 0,9-28 0,5 0 0,6 4 0,3-1 187,6 4 1,3-1-188,4 1 0,1 1 368,5 0 0,0 1-368,1 0 0,0-1 0,-1-1 0,1-1 0,-4-2 0,-1-1 0,-2-4 0,-3-1 0,-4-5 0,-1-1 0,1 4 0,-2-7-311,4-22 311,-11-14 45,-18-17 1,-8-9-46,-1-4 0,-2-2 0,1-9 0,0-2-98,0-4 1,1-2 97,4 19 0,0-1 0,1 0 0,-2-1 0,1 1 0,1-1 0,1 1 0,1 0 0,0 0 0,-2-21 0,0 2 696,2 4 0,0 2-696,1 4 0,0 1 0,1 7 0,0 2 0,1 4 0,0 2-130,7-25 130,2 11 399,8 12-399,30 8 0,-12 27 0,3 5 0,-1 1 0,1 4 484,4 9 0,-2 5-484,10 20 0,-8 8 0,-13 5 0,-12 0-1667,-10 0 1667,-10-5 742,-8-8-742,-4-7 0,-5-9 0,1-6 0,2-9 0,5-4 261,7-11-261,9-5 3392,5-9-3392,2-4 0,4-5 0,1 1-1350,1 2-2607,8-11-5874,-5 8 8735,9-6 1,-4 9 0,3 3 0</inkml:trace>
  <inkml:trace contextRef="#ctx0" brushRef="#br0" timeOffset="16420">26086 2743 19240,'0'-51'1710,"0"3"849,0 10-2559,0 7 1323,0 9-1323,0 9 784,4 23-784,2 24 0,0 2 0,0 6 830,1 12 0,-1 4-830,-2-10 0,1 1 0,-2 2-602,0 6 0,0 1 0,-1 1 602,0 3 0,-1 2 0,0 1 0,0-16 0,0 2 0,-1-1 0,0 1 0,-1 0 0,0 1 0,-1-1 0,1 1 0,-1-1 0,1 0 0,-1 0 0,0 0 0,-2 14 0,-1-1 0,0 2 0,0-7 0,-1 2 0,1-1 0,-1-5-263,1-2 1,0-3 0,-1 1 262,-2 13 0,0 3 0,1-12-990,0 10-3148,-9-26-5693,10-61 9465,-10-39 0,11 18 0,0-4 0,-1-4 1,0 0-1</inkml:trace>
  <inkml:trace contextRef="#ctx0" brushRef="#br0" timeOffset="16747">24803 2606 23274,'-43'-2'839,"0"-1"1,4 2-1,1-1-479,-27 0 0,16 2-180,18 0 90,23 0-91,28 7 46,31 3 0,19 0-893,-16-5 0,6-1 0,3 0 0,0 1 704,-9-1 0,0 0 0,1 0 0,1 0 0,2-1-21,-2-1 0,2 0 0,2-2 0,-1 1 0,-1-1 0,-2 0-430,2-1 1,-2 1 0,-1-2 0,-1 1 0,1 0 414,0-1 0,-1 1 0,1-1 0,-1 1 0,-1-1-212,9 0 1,-1-1-1,-1 0 1,2 1 211,3-1 0,3 0 0,-3-1 0,-4 1-30,-4 0 0,-4 1 0,0-1-120,4-1 0,-1 1 0,-7 0-750,15 0-629,-20 1-719,-17 2 2734,-13-2 1,-9 1 0,-5-1 0</inkml:trace>
  <inkml:trace contextRef="#ctx0" brushRef="#br0" timeOffset="17331">27325 2687 23489,'30'0'3418,"-14"0"-2943,1 0-205,-15 5-21,-9 10-159,-10 13 0,-17 20-622,7-14 1,-4 5-1,0-1 577,-7 9 0,-1 2-45,3-4 0,-2 3 0,2-1 0,-1 4 0,3-1 0,4-3 0,3 3-296,10-6 0,4 2 1,2-1 295,2 3 0,5 0 0,4 16 0,7-1 0,7-20 0,5-2 0,2 0 0,5 2 0,7 2 0,5 2 0,-1-3 44,-4-6 1,0 0-45,1-2 0,1 3 0,-5-8 90,4 2-90,-7-10 0,-9-10 0,-6-6 0,-6-16 1538,-9-12-1538,-6-22 0,-6-18 147,7 23 1,-2-5-148,2-5 0,0-6 0,1 2-682,-3-11 0,1-2 682,3 7 0,1-5 0,1 5 0,0-8 0,2 4 0,3 1 0,2 0 0,-1 5 0,2 0-323,7-8 1,3 2 322,-3 19 0,1 2 0,5-6 0,3 5-349,13 3 349,5 18 479,7 17-479,6 21 0,4 17 0,-28-12 0,-3 4 0,1 3 0,-3 1 0,-3 1 0,-2 2 0,-3-2 0,-3 1 1277,3 29-1277,-10-25 0,-2-2 0,-8 11 768,-2 3-768,-5-30 475,-1-8-475,4-5 239,0-19-239,5 0-360,2-19-899,3-2-540,0-9-630,0-11 2429,0-7 0,0 28 0,0 0 0,0-2 0,0 0 0</inkml:trace>
  <inkml:trace contextRef="#ctx0" brushRef="#br0" timeOffset="17644">27341 2499 24304,'-41'-31'1529,"6"4"-262,9 6-1267,13 4 468,6 4-468,22 5 0,19 3 0,-2 5 0,5 0-441,12 4 0,4 1 441,9 0 0,6 0 0,-18-1 0,3 3 0,2-1 0,-4-1 0,2-2 0,-3 0 0,2 0 0,13 3 0,1 0 0,-6-2 0,-7-3 0,-5-1 0,-6 2 0,-2 1 0,22-3 677,-17 0-677,-13 0 0,-12 0 0,-7 0 0,-8 4-90,-6 2-221,-8 6-3737,-18 15 4048,-2-2 0,-14 15 0,4-7 0</inkml:trace>
  <inkml:trace contextRef="#ctx0" brushRef="#br0" timeOffset="18649">24767 6977 23634,'5'-10'3328,"0"2"-3059,1 3 1,0 2 270,2 17-90,6 12-672,4 27 222,-7-16 0,1 2-366,1 8 0,0 3 366,0 6 0,-1 1-1523,0 1 0,0 1 1523,-1-1 0,0-1 0,-1-4 0,-1-2-502,-1-5 0,0-3 502,-2-6 0,0-2 121,4 18-121,-4-16 463,2-13-463,2-23 2839,1-22-2839,8-32 0,-8 15 0,3-6-108,5-10 0,5-7 1,0 1 107,-3 11 0,0 2 0,2-3-683,1 0 0,2-3 0,1 1 0,-1 5 683,3 1 0,0 5 0,1 0 0,0 3 0,1 2 0,0 1-813,12-9 0,1 4 408,-3 7 1,-1 3-316,-4 5 0,-2 7 720,17 13 0,-49 11 0,-23 27 0</inkml:trace>
  <inkml:trace contextRef="#ctx0" brushRef="#br0" timeOffset="19062">25148 6987 22338,'-61'-6'689,"0"1"1,3-3 0,4-3-555,6-4 0,4-3-636,8-1 1,5-1 769,-13-20 1,34-15-180,25 14-90,7 15 0,5 2 0,7 6 0,3 4 0,7 0 0,2 2-45,3 0 0,2 3-15,-4 4 0,3 2 0,-3 1-30,6 4 0,0 3-60,-3 1 0,3 3 1,-2 8 59,-1 17 0,-3 8 0,-3-4 270,0-12 0,-3 1 89,13 30 1,-17-19 857,-33-47 402,-2-21-461,-2-1-1068,0-30 29,0 29-29,0-9 0,0 23 0,0 84 0,0-24 0,0 4 0,0 3-370,0 9 0,0 3 1,0 2 369,1-8 0,-1 2 0,1-1 0,-1-2-921,1 5 0,-1-3 1,1 0 920,1 1 0,-1 0 0,0 0 0,1-4 0,-1 0 0,0 1-387,2 11 1,-1 1 0,1-4 206,0 4 0,1-2-306,-1-15 0,0 1 1,1-4-1449,1 0 0,2-7-7897,3 2 9436,4-14 0,2-55 1,1-14-1</inkml:trace>
  <inkml:trace contextRef="#ctx0" brushRef="#br0" timeOffset="19296">26159 7302 24929,'11'-62'899,"-1"1"1,0 5-1,-2 2-629,-1 9 0,-2 2-421,1 7 0,-2 3 151,3-17 233,-2 16-233,1 17 119,2 28-119,5 25 0,-5-2 0,0 6-614,1 9 1,0 4 613,-2-11 0,-1 3 0,0 0-504,0 3 0,-1 2 1,0 0 503,-1 4 0,0 1 0,-2-1 0,1 0 0,-1 0 0,-1-1 0,0-1 0,0 0 0,-1-1 0,0-3 0,0-1 0,0 1-284,0 6 1,0 2 0,0-3 283,0 1 0,0-1 0,0 8 0,0-6-630,0-4-899,0-14-450,0-18 321,2-12 1658,6-26 0,6-20 0,7-16 0</inkml:trace>
  <inkml:trace contextRef="#ctx0" brushRef="#br0" timeOffset="19832">26963 6733 17804,'7'-28'3148,"-3"2"-1831,-2 6-957,-2 5 379,0 4-469,0 4 195,0 4-196,1-1 522,3 3-432,1-3-89,3 1 180,-4 0 90,2 1-181,0-1 1,-3 3 0,0-5-90,-3 3 0,0-1-90,0-2-180,0 5 0,-3-3 0,-2 3 0,-5 0 0,-2 9 0,-2 9 0,-3 16 0,1 12 0,7 9 0,5 7-455,16-13 0,6 0 455,-1-12 0,2 0 0,12 11 0,4-3 0,-4-14 0,2-4 0,-1-1 0,1-1 0,-3-2 0,-1 0-291,18 17 291,-12-2 0,-15-2 0,-17 1 0,-18 4 0,-21 3-283,11-22 1,-2-1 282,-4 0 0,-1-1 413,-1-2 0,1-1-413,1-1 0,0-1-135,-2-1 0,1-1-1304,-8 2-240,-1-4 1679,20-38 0,11-3 0,-1-25 0</inkml:trace>
  <inkml:trace contextRef="#ctx0" brushRef="#br0" timeOffset="20189">26996 6763 23993,'6'-61'1529,"2"5"-1439,0 10-90,4 8 0,6 10 0,10 5-180,11 8-179,14 7 89,8 4-1950,-27 3 0,1 2 2175,1-1 0,-1 0 45,1 0 0,0 0-593,-2 0 1,-1 0 772,26-5 156,-10 0 293,-11-10 91,-11-3 0,-9-10 89,-10-5-89,-4-6-720,-4 1 2334,0 2-2334,0 6 2995,-4 7-2995,3 5 50,-3 22-50,4 21 0,0 36-825,1-13 1,-2 5 824,0-8 0,0 3 0,0 1-708,1 10 0,0 1 1,-1 3 707,-1-12 0,0 2 0,-1 1 0,1-1 0,0 4 0,0-1 0,1 1 0,-1 0 0,0 1 0,1-1 0,-1 1 0,0-1 0,1-1 0,-1-1 0,1 0 0,0 0 0,1-3 0,0 0 0,0 0 0,0-2-715,0 13 1,0-1 0,0-1 144,0-6 1,0 0-1,0-2-180,1-6 1,0 0-1,1-2-1008,0 14 1,2-3 1757,0-9 0,2-3 0,1-9 0,0-1 0,8 20 0</inkml:trace>
  <inkml:trace contextRef="#ctx0" brushRef="#br0" timeOffset="20912">28401 7592 26152,'14'-44'1169,"-1"8"-1079,-5 11-90,-4 12 0,-2 6 90,-2 5-90,0 2 90,-6 0 0,-4 4 90,-7-3-90,-3 4 180,-1-5 90,-3-7-360,12-6 0,0-15 0,17-10 0,7-13 0,13-5 0,-10 25 0,3 1 0,1 1 0,2 1 0,20-20 0,-2 10 0,-6 15 0,-7 17 0,-8 23 0,-7 25 0,-10 8 0,-4 4 0,-2-11 0,-1 1-1200,-3 17 0,-1-2 1200,1-20 0,0-4 0,-7 26 0,4-8 0,7-32 0,11-16 0,12-33 0,15-20-323,-12 19 0,3-1 323,2-2 0,1 0 0,1 0 0,1 3 0,-1 3 0,1 3 0,22-10 2202,8 40-2202,-33 21 0,-5 9-349,2 2 0,-5 4 349,-3 13 0,-5 2 0,-5-16 0,-2 0-119,0 7 0,-2-1 119,1 14 0,-2 3 0,0-40 759,0-21-759,-5-15 0,-1-25 0,1-9 0,1 3 0,1-3-442,-1-1 1,1-5 0,1 1 441,1 3 0,1 0 0,1-4 0,-1-4 0,0-5 0,0-1 0,0 4 0,0-3 0,0 4 0,0-3 0,0 5 0,0-2 0,1 1 0,0 3 0,-1-2 0,1 2 0,0 5 317,0-3 0,0 2-317,0-13 0,0 4-299,-1-5-871,0 21-359,0 14-540,0 27 751,0 0 1318,-4 0 0,-2 0 0,-4 0 0</inkml:trace>
  <inkml:trace contextRef="#ctx0" brushRef="#br0" timeOffset="21227">28064 6250 23993,'-33'-13'899,"0"1"1,-26-12-720,11 4 180,6 5-270,23 7 0,18 3 0,37 5 0,-3 0 0,5 0-1257,15 0 1,5 0 1255,-10 0 1,2 0 0,1 0-30,7 0 0,2 0 0,0 0-545,3 0 0,0 0 0,1 0 545,-2 0 0,-1 0 0,3 0-256,-8 0 0,2 0 0,0 0 0,-5 0 286,-1 0 0,-4 0 0,2 0-232,5 0 0,2 0 1,-8 0 141,-11 0 0,-5 0 1309,20 0-1309,-17 0 1564,-10 0-1744,-9-2-1328,-9 2-1460,-10-3 3187,-10 10 0,-13 8 0,-6 9 0</inkml:trace>
  <inkml:trace contextRef="#ctx0" brushRef="#br0" timeOffset="22144">30890 6616 23993,'-28'-51'1619,"-1"0"-1079,1 3-90,1 0 0,1 0-181,2-3-720,-1-3 631,-1-4-2043,12 28 1,0-1 1952,-2 0 0,-1 1-90,-2-3 0,-4 0 154,-18-13 1,-5 1-110,8 10 0,-5 0-23,5 6 1,-6-1-1,-1 0 1,3 3 22,-16-6 0,0 1-328,7 5 0,-4-2 1,2 2 282,-7-1 0,1 3 0,18 7 0,0 1 0,-1 1 0,-1 0 0,0 1 0,-1 0 0,-1 1 0,0 0 0,-1 2 0,0 0 0,0 1 0,-4 0 0,-4 2 0,-4 1 0,-1 0 0,2 1-380,-4 0 0,1 1 0,-2 0 380,1 1 0,-3-1 0,-1 2 0,4 0 0,-4 0 0,4 2 0,-2 0 93,-2 0 0,0 0 0,-2 1-93,16 0 0,-1 0 0,0 1 0,0-1 0,-1 1 0,0 0 0,-1 0 0,1 0 0,-2 0 0,0 0 0,-1 0 0,1 0 0,-1 0 0,-1 0 0,1 0 0,-1 0 0,-1 2 0,1-1 0,-1 1 0,0 0 0,0 0 0,1-1 0,-2 1 0,-3 2-164,9-1 1,-4 2 0,-1 1-1,-1-1 1,2 1 0,2 0 163,-12 0 0,4 1 0,-1 0 0,-3 1 0,13-2 0,-1 1 0,-2 0 0,0 0 0,0 2 0,1 0-67,0 0 1,-1 2 0,1 0 0,0 1 0,-1 1 0,1 1 66,-3 1 0,0 1 0,0 1 0,0 1 0,0 0 0,0 0-21,1 0 0,0-1 1,0 0-1,0 1 1,0 2-1,1 3 21,3 0 0,0 1 0,-1 1 0,1 2 0,2 3 0,2 2 0,4 4 0,3 4 0,4 4 0,2 3 0,2 3 0,1-1 0,1 0 0,-1-2-30,-1 1 1,0-3 0,1 1 0,1 0 0,2 2 0,3 4 29,2 0 0,1 4 0,2 2 0,2 1 0,2 0 0,3-3 0,3-3 41,3 13 0,6-4 0,3 0 0,2 0-41,0 0 0,1 0 0,3 2 0,5 2-36,2-8 1,5 4 0,1 1-1,3 0 1,0-2 0,1-3 35,-1-1 0,1-4 0,1-1 0,3 1 0,5 4 0,-3-10 0,2 2 0,3 1 0,2 2 0,1 1 0,3-1 0,0-2 0,1-1 0,1-2-14,-1-5 1,1-1 0,2-1 0,0-2 0,2 0-1,1-1 1,1 0 0,2 1 0,1 1 13,-2-3 0,1 0 0,2 1 0,2 0 0,1 0 0,0 1 0,1-2 0,1 1 0,-1-2 0,0 0 0,-1-1 0,-2-1 0,6 2 0,-2-1 0,1-1 0,-1 0 0,-1-1 0,2-1 0,-1-1 0,1 0 0,0-1 0,2 0 0,-4-2 0,1-1 0,1-1 0,0 0 0,1 0 0,0-1 0,-1-1 0,0 0 0,-1-2 0,-1-1 0,-1-1-18,6 2 0,0-2 0,-2-2 0,-1 0 0,0-2 1,0 0-1,0-1 0,2 0 18,0 0 0,0-1 0,1 0 0,0-1 0,-1-1 0,1-1 0,0 0 0,1-1 0,-1 0 0,0-1 0,1-1 0,-1 0 0,1-1 0,-1-1 0,1-1 0,-1-1 0,0-1 0,0 0 0,1-2 0,-1 0 0,0-1 0,0-1 0,-1-1 0,1-2 0,-2 1 0,-1 0 0,0-1 0,0-1 0,0-2 0,1-3 0,2-4 0,1-5 0,-7 0 0,2-5 0,1-2 0,2-4 0,1-3 0,1-1 0,-1-1 0,0-2 0,-1 1 0,-2-1 0,-1 1 0,-4 2 0,-2 1 0,4-3 0,-3 1 0,-3 1 0,-2 0 0,-1-1 0,0-1 0,0-2 0,2-2 0,1-2 0,-3 2 0,2-1 0,1-1 0,2-3 0,0 0 0,1-2 0,-2-1 0,0 0 0,-3-2 0,-2 1 0,-3-1 0,-3 1 0,-5 0 0,-1-7 0,-4 0 0,-3-2 0,-3-1 0,-3 1 0,-1-1 0,-2 1 0,-1 1 0,0 1 0,-1 2 0,4-9 0,-3 3 0,-2 1 0,0 1 0,-3 0 0,0-2 0,-1-2 0,-2-1 0,1-3 0,-1-1 0,-1-2 0,-3 2 0,-2 2 0,-3 4 0,-5 4-126,-6-7 0,-5 5 0,-4 3 0,-3 2 0,-2 1-54,-2 2 0,-3 2 0,-3 1 1,-2 1-1,-2 4-72,-2 1 0,-3 2 0,-1 3 0,-2 1 1,-1 2-109,-1 3 0,-1 1 0,-2 2 0,-1 2 1,1 2-199,-1 2 0,-1 1 0,-1 2 1,1 2-1,-1 2 558,0 2 0,1 2 0,-1 1 0,-1 2 0,1 1 0,1 3 0,0 1 0,0 1 0,0 2 0,0 0 0,1 3 0,-1 0 0,1-1 0,-1 1 0,1 0 0</inkml:trace>
  <inkml:trace contextRef="#ctx0" brushRef="#br0" timeOffset="22947">25489 8740 23274,'-38'0'3688,"22"0"-3598,-11 0-1,33 0 91,17 5-180,25-4 0,3 8 0,12-8 0,-20 3 0,-3-4-539,6 5-271,-17-4-2698,11 4 3508,-22-5 0,6-5 0,-8-1 0</inkml:trace>
  <inkml:trace contextRef="#ctx0" brushRef="#br0" timeOffset="23283">26444 8750 21655,'-27'0'1529,"1"0"-1169,-1 0 89,3 0 1,4 0 0,5 0-90,7 0-1,4 0 361,4 0-540,20 0-90,0 0-90,36 0 0,-19 0-90,22 0-90,-31 0-1259,6 0 0,-25 0 1439,0 0 0,-12 0 0,-2 0 0</inkml:trace>
  <inkml:trace contextRef="#ctx0" brushRef="#br0" timeOffset="23731">27601 8933 23813,'-14'-2'3059,"0"-3"-2430,1-1-179,5-1-180,4 4-90,4 1-90,0 2-90,9 0 0,8 0 0,19-2 45,6-1 0,3 1-45,-9-1 0,2 0-259,28-2 0,-2 0 259,2 0-45,-29 2 0,-3 1-125,-5-1-279,-11 1-361,-10-1-539,-8-4-720,-8-1 2069,-9-4 0,-5 5 0,-5 1 0</inkml:trace>
  <inkml:trace contextRef="#ctx0" brushRef="#br0" timeOffset="24243">28917 8588 23723,'-9'-8'2609,"5"0"-1800,0 6-89,4-1 0,0 3-720,4 0 0,26-2 0,1 2 0,5 0-298,0-3 1,3 1 297,9 1 0,-1-1 0,18-1 0,-8 1 0,-12 2 0,-11 0 0,-10 0 0,-8 0 0,-7-2-719,-6-3-630,-3 1-1655,-3 0 395,-2 4 2609,-5 0 0,-4 0 0,-3 0 0</inkml:trace>
  <inkml:trace contextRef="#ctx0" brushRef="#br0" timeOffset="30393">5876 6280 23364,'-16'-26'2068,"1"4"-1708,1 4 90,0 5-90,2 3-90,-2 5-90,3 3-91,0 11 91,0 9 90,-3 18 0,-4 17-135,8-21 0,-1 2-239,-1 5 0,0 4 164,0 0 0,0 4 0,1-1-630,-3 10 1,1 1 569,1-7 0,0 3 0,1-3 0,-2 8 0,1-2 0,0 2 0,0 1 0,-1 0 0,1 1 0,1 1 0,0 0 0,0-1 0,0 0 0,1 0 0,1-1 0,0 0 0,0-1 0,1 0 0,0 1 0,0 0 0,0 1 0,0-1 0,-1-1 0,1 1 0,0-1 0,0 0 0,0-2 0,0-2 0,0 0 0,0-2 0,0 0 0,0-4 0,1 0-140,0-3 1,0-1 139,1-2 0,0-2-250,0-3 0,0-1 250,0-3 0,0 0 0,-8 30 0,1 1 0,5-30 0,0 2 0,0 3 0,0 1 0,-2 5 0,0 2-587,-2 1 1,1 1 586,-1 2 0,0 0 0,0-1 0,1 1 150,0-1 0,0 0-150,2-2 0,0 2 0,-4 16 0,0-1 0,4-16 0,0 0 0,-3 12 0,1-2 0,2-19 0,1-2 0,0 1 0,0 1 0,0 1 0,0 1 0,1 3 0,0 0 0,-1 2 0,2 2 0,-1 3 0,1 0-354,3 1 1,0 1 353,-2 1 0,1 0 0,1 0 0,1-1 88,0-3 1,0 2-89,-1-7 0,1 1 0,-1-2 0,1 6 0,0-1 0,-2 12 0,0-2 522,0-18 1,0-3-523,-1 0 0,0 1 0,0 1 0,-1 2 0,0 0 0,0 0 0,1 0 0,0 1 0,-1 0 0,0 1 0,3-3 0,1 0 0,-1-1 0,1-1 0,0-3 0,0 0 312,2-3 0,-1 0-312,-1 9 0,1 0 0,1 19 608,0-22 1,0-2-609,0 11 0,-2-13 0,0 1 0,1 21 0,0-12 0,-1 8 0,1-5 0,1-5 0,0 0-853,1 12 0,-1 6 1,1-6 852,1-13 0,0-2 0,0 13 0,1-2 103,0-17 1,1-2-104,3 28 0,1-2 0,-2-9 0,0-6 0,-2-6 0,-2-8 0,0-4 0,-2-6 2968,-9-9-2968,1-5 296,-7-6-296,3 0 0,-2 0 0,-1-2 0,-1-1 0,-13-2 0,4 2 0,-16 1 0,2 2 0,-11 5 0,-11 3 0,24-1 0,-1 1-989,-7 2 1,-3 0 988,-7 3 0,-2 0 0,14-4 0,-1 0 0,-1 1-485,-3 0 1,-1 0 0,-1 0 484,-1 1 0,-2-1 0,1 0-752,-2 0 0,1 0 0,-1 0 752,-1 0 0,1-1 0,-1 1 0,1-2 0,-1 1 0,1-1-232,-1 0 0,0-1 0,1 1 232,0-2 0,0 1 0,1 0 0,1 0 0,0 1 0,1-1-39,2 0 0,0 0 0,1 0 39,3 1 0,0-1 0,1 1 0,-17 2 0,2 0 218,5-1 1,1 0-219,6 0 0,2 0 0,5-1 0,1-1 0,5-1 0,1 1 0,-23 8 2069,7-9-2069,8 7 1128,3-11-1128,14 5 2050,7-9-2050,1-33 0,11 2 0,1-8 0,-4-9 0,-2-8 0,0-1-448,3 2 0,1 0 0,-1-3 448,-1 4 0,0-4 0,0 0 0,0 1-565,1 5 0,-1 1 1,1-1-1,-1-1 565,-1-5 0,1-2 0,-1 0 0,0-1-386,1 10 0,0-1 1,0-1-1,0 0 1,0 0 385,-1-2 0,0-1 0,0 0 0,0 0 0,0-1-258,0-2 0,-1 1 0,1-1 0,0-1 0,-1 1 258,0-2 0,0 1 0,0-1 0,-1-1 0,1 1-67,2 8 1,0 1 0,-1-1 0,1 0 0,0-1-1,0 1 67,0-1 0,0-1 0,0 0 0,0 0 0,1 0 0,-1 0-27,1-2 1,0 1 0,-1-1-1,1 0 1,0-1 0,1 2 26,0-1 0,0 1 0,0-1 0,0 1 0,0 0 0,1 0 25,0 1 0,0 0 1,1 1-1,0-1 1,-1 1-1,2 1-25,-2-9 0,1 0 0,1 1 0,-1 1 0,2 0 0,-1 4 0,1 0 0,1 1 0,0 0 0,-1 2 0,1-11 0,0 1 0,0 2 0,1 0 0,0 5 0,1 2 0,0-1 0,0 2 81,1 4 0,-1 1 1,1 0-1,0 1-81,1-12 0,1 1 0,1 1 185,0 3 0,1 1 0,-1 1-185,0 2 0,0 2 0,0-1 0,0 3 0,0 1 0,-1 0 0,-1 2 0,-1 0 0,-1 1 289,2-19 0,-2 1-289,0 2 0,-2-2 408,-1 10 0,-2-3 0,1 3-408,0-8 0,-2 1 0,0 10 0,-1-2 0,0 5 0,-1 1 0,1 3 0,0 1 0,0 1 0,3 5 0,0 1 0,-7-29 1305,6 7-1305,-8 3 0,1 7 0,1 5 1398,4 8-1398,-3 10 1307,7 6-1307,-7 7 1070,5 4-1070,-1 4 278,2 2-278,3 0 0,12 5 0,8 3 0,18-2 0,7-2 0,-1 1 0,3-2-277,1-3 0,6-1 0,4-2 277,-4-1 0,5-1 0,3-1 0,0 0 0,-3 0-435,6-2 1,-2 1 0,1-1-1,8 0 435,-20 2 0,5 0 0,2 0 0,4 0 0,0-1 0,0 1 0,-1 0 0,-3 0 0,-4 1-424,6-1 1,-4 0-1,-1 1 1,-1-1-1,1 1 1,4 0 423,2-1 0,4 1 0,1-1 0,1 1 0,-1 0 0,-2 0 0,-4 0-340,5 0 0,-4 0 0,-2 1 0,0 0 1,-1-1 339,-1 1 0,-1 0 0,0 0 0,-1 0 0,-1 0-72,10-1 1,-2 1-1,0-1 1,-2 1 71,-6 0 0,-2-1 0,0 1 0,-2-1 0,9 1 0,-2 0 0,-2-1 0,-9 2 0,-3-1 0,-1 1 0,9-1 0,-3 1 356,-11 0 0,-2 1-356,26-6 1911,-27 3-1911,-4 0 2857,-21 2-2857,-4 3 1615,2 0-1615,-2 7 0,4-1 0,2 7 0,2-7 0,3 3 0,-3-8 0,0 3 0,-4-4 0,-1 0 0,-4 0 0,-1 0 0,2 0 0,2 0 0,14 0 0,-2 0 0,12 0 0,-8 0 0,3 0 0,-3 0 0,0 7 0,1-1 0,1 7 0,0-3 0,3-5 0,-1 4 0,8-7 0,-11 2 0,2-4 0,-8 0 0,-9 0 0,14 0 0,-12 0 0,10 0 0,-4 0 0,0 0 0,1 0 0,-3 0 0,-4 0-1440,-18-2-538,-8-5-631,-22-13 2609,-9-14 0,18 11 0,-1-2 0,-2-3 0,-1-1 0</inkml:trace>
  <inkml:trace contextRef="#ctx0" brushRef="#br0" timeOffset="30883">4239 3927 20935,'-15'-44'929,"0"-1"1,1 2-1,-1 2-659,0 6 0,0 1 270,-10-24-226,11 25 1,1 2-315,1-2 0,-1-2 90,13 44 180,5 19 90,4 30-180,-2-15 0,0 3-908,2 12 1,-1 8 816,-2-8 1,0 6 0,0 3 0,-1-3-732,-1-9 0,0-3 1,0 2-1,0 2 642,1 3 0,-1 3 0,1 1 0,-1-1 0,0-3 22,-1-2 1,-1-2-1,0-2 1,1 1-493,-1-1 0,1 0 0,0 0 0,-1-1 500,0 14 0,0-2 0,0 0 0,1-5 0,-1 0 0,1-2-24,-1-6 1,0-2 0,0-1-7,2 17 0,0-4-70,0-9 0,0-4 205,0-8 0,0-2 622,1-3 1,0-3-668,2 9 2035,1-12-4104,-11-35 305,-4-14-934,-11-22 2608,-5-5 0,-5-4 0,-3-2 0</inkml:trace>
  <inkml:trace contextRef="#ctx0" brushRef="#br0" timeOffset="32241">3521 5787 23723,'-9'-6'1440,"3"-3"-1260,18-6 89,10 2 1,19 5-90,14 4-547,-21 9 0,1 3 412,3 1 0,1 4-1,3 5 1,2 7 45,-3 3 0,3 5 0,-2 0-654,6 8 0,0 3 594,-8-4 0,2 4 0,-4-2-30,2 7 0,-5-1 0,-1 2 0,0-1 0,-3-4 0,0 0-188,-3-4 1,-1-1 187,-2-7 0,-1-2 180,15 19 270,-7-14 0,-8-11-91,-5-12-179,-3-15 413,-4-21-593,0-20 0,-6 11 0,0-2 0,-1-6 0,0-4 78,2-5 0,-1-6 0,0 3-78,1-11 0,0 0 0,1 6 0,0-2 0,0 3 0,0-3 0,1 3 0,0 3 0,0 0 0,-2 3 0,0 1 0,0 5 0,0 1 114,-1 3 0,0 2-114,0 4 0,-1 1 0,3-25 0,-4 7 0,-2 8 0,-2 5 0,0 8 0,0 2 0,0 5 1222,0 3-1222,0 0 321,-4 4-321,-2 5 0,-5 4 0,-3 7 0,-4 5 0,-4 5 0,-9 8 0,-7 8-215,-11 4 215,20-12 0,-3 0-447,-3 2 0,-3 0 447,-3 2 0,-3 0 0,-4 2 0,-1 0 0,-5 0 0,0 0-640,-3 1 0,0-1 640,0-1 0,0 0 0,10-5 0,-2 0 0,2 0-221,-11 3 0,1-1 221,3 1 0,5-2 0,-13-1 159,38-12-159,8-6 741,11 0-741,-1 0 1355,5 0-2524,-2 0-864,5 0-36,7 0 2069,7-4 0,2-2 0,5-4 0</inkml:trace>
  <inkml:trace contextRef="#ctx0" brushRef="#br0" timeOffset="33132">4499 1905 22554,'0'-51'2789,"0"5"-2160,0 5-179,0 8-180,0 10 359,-9 15-449,0 20-45,-10 23 0,-2 9-90,4-4 0,0 3-1043,-7 13 0,-3 6 0,2-3 998,1-1 0,0-2 0,4-9 0,-1 1 0,2-4-108,2-2 0,3-5 108,2-5 0,2-1 0,0 20 0,13-6 0,16-2 0,15 1-645,15-1 645,-21-21 0,1-1 0,2 0 0,0-1 1197,-1-2 1,1 0-1198,26 14 90,-6-8 0,-9-11 357,-5-7-267,-9-6-180,-4-6 0,0-37 0,-10-12-20,-7 6 1,-3-4 19,-4-5 0,-2-1 0,0 14 0,-1-1 0,-2-4 0,-1-2 0,-2-4 0,0-1 0,-1 3-882,0-1 1,0 2-1,-1-1 882,-3-11 0,-1-2 0,0 4-30,1 11 0,1 3 1,0 5-476,1 5 1,0 3-171,-1-10 1,1 12-945,8 29-810,6 21 2429,2 10 0,3 14 0,0 4 0</inkml:trace>
  <inkml:trace contextRef="#ctx0" brushRef="#br0" timeOffset="33688">4954 1727 23544,'19'-18'2518,"-5"0"-2428,-4 10 0,-6 1-90,-2 14 90,-2 8-90,0 18 0,-6 15 0,-4 14 0,1-29 0,0 1 90,-12 27 180,-9-1-180,12-31 0,0-9 0,13-37-90,9-14 0,5-20 0,9 6 0,3-3-381,-3 11 1,3 0 380,8-12 0,3 2 0,-8 18 0,1 5-180,26-15-90,-19 26 1,1 4-91,12 4 0,8 8 180,-29 3 180,-6 3-90,-8-8 851,-4 3-761,-4-11 269,-2-26 91,-4-4 90,-2-25 0,-2 6-1,-2-1-179,0 4-90,1 7-90,3 10-90,-1 9 90,6 11-90,-3 6 180,4 24 0,6 19 0,3 22 0,3 8-180,-1-6 0,1 3-662,-1-4 1,1 5 0,-1-2 661,-3-10 0,0-1 0,0 2 0,-1-1 0,1 2 0,-1 1 0,0-4 0,0 1 0,0-3 0,0 1 0,1 9 0,0 1 0,-1-7-180,0-8 0,-2-6-629,3 23-2159,-4-21 899,-11-31-450,-4-29 2519,0-6 0,0-7 0,-2-9 0,1-4 0,-1-7 0,0-1 0</inkml:trace>
  <inkml:trace contextRef="#ctx0" brushRef="#br0" timeOffset="33866">5259 355 23454,'-10'-46'539,"-1"-1"1,2 6 0,0 1-360,-9-23-180,3 17 0,-2 29 0,4 34-270,-5 45-135,9-13 0,0 4-520,2-9 1,-1 1-1,0 1 85,0 4 1,0 0 0,0 2 839,-1 1 0,1 1 0,0-1 0,1-2 0,1 0 0,-1 0 0,1-1 0,0-1 0,0 1 0</inkml:trace>
  <inkml:trace contextRef="#ctx0" brushRef="#br0" timeOffset="34116">5279 1204 24083,'-5'-19'1439,"2"4"-1169,3 3 180,11-3-360,9 4 0,26-6-45,-14 9 0,2 1-436,7-2 1,2 0 390,3-1 0,2-1-45,13-1 0,0-1-90,-18 5 0,-2-1-90,7-1 0,-5 1-584,-6 4-351,-19 0-1179,-16 5 2339,-20 0 0,-19 14 0,-11 3 0</inkml:trace>
  <inkml:trace contextRef="#ctx0" brushRef="#br0" timeOffset="34393">3874 2006 23004,'-56'0'3058,"14"-2"-2968,35-5-90,27-6 90,30-10-135,-6 7 0,5 0-836,-7 1 0,1 0 0,3-1 521,6-1 0,3-1 0,3-1 360,-10 2 0,4-1 0,2 0 0,-2-1 0,-2 3 0,14-5 0,-2 1 0,1 0 0,-3 0 0,0 0 0,1 0 0,-1 0 0</inkml:trace>
  <inkml:trace contextRef="#ctx0" brushRef="#br0" timeOffset="37376">21583 1798 22644,'-15'-15'2249,"7"0"-1530,2-1 361,3-3-631,2 4-179,-3 3 0,4 8 0,-3 4-90,2 0 0,-6 0-180,6 0 180,-3 6-90,4 10-90,6 48 0,2-1-1545,0-12 1,2 2 1544,1-9 0,1-1 0,2 3 0,2 2-361,0-3 1,2 3 0,-1-2 360,4 8 0,1 0-246,-3-8 1,1 3 0,-1-4 245,3 2 0,-1-3 0,1 1 0,1-1 0,0-1 0,0 0 0,1 0 0,-1 0 0,2 1 0,1-1 0,-1-1 0,3 2-31,-2-5 0,3 3 0,5 2 31,-2-4 0,5 3 0,1 1 0,0 0 0,-2-4 275,9 11 1,-3-3 0,4 2-276,-10-11 0,3 3 0,1 0 0,-2-4 0,-5-5 0,9 5 0,-3-5 0,0 1 0,-1-2 0,-1-1 0,-1-1 487,-2-2 1,1 0-488,12 10 0,0 0 0,-13-10 0,0 3 0,2 2 0,3 4 0,-4-2 158,-4-1 1,-2 0-159,9 10 0,0 3 0,0 0 0,-1-1 0,-10-12 0,0 0 0,1 1 0,1 2 0,-3-3 0,-4-6 0,-2-2 0,5 6 0,-1-1 0,4 4 130,-3-2-130,-5-5 0,-2 0 0,0 0 1774,1 0-1774,16 18 0,-6-9 0,12 10 140,-8-17-140,-1-2 836,13 9-836,-11-11 0,7 5 0,-16-13 0,-5-1 0,-4-1 0,-2-1 0,-2-2 0,1-3 0,-3-4 0,0 3 0,-4-8 0,0 3 0,0-4 0,0 5 0,2 0 0,1 1 0,0 5 0,4-9 0,1 12 0,0-8 0,0 6 0,-1-2 0,1 3 0,2 2 0,-3-1 0,2 0 0,-4-4 0,1 3 0,0-2 0,-2-4 0,0 3 0,-2-9 0,-3 1-990,-9-9-899,-3-4-719,-7-4 2608,2-1 0,0 1 0,0 0 0</inkml:trace>
  <inkml:trace contextRef="#ctx0" brushRef="#br0" timeOffset="38041">24344 4786 22374,'-16'-26'2969,"2"4"-2520,0 4 91,7 5-90,1 3-270,6 5 89,0 3-179,0 2 0,6 4 0,13 20-90,4 4 0,3 6 0,3 2 0,12 16 0,-4-8 0,0-1 0,6 2 0,-13-10 0,-1-3 0,0-3 0,0 5 90,-15-24-90,-4 2 90,-5-11 90,-2 10 0,-3-9 0,0 11 180,-12 9-360,-2 6 0,-14 17 0,-2-2 0,3-4 0,-1 2-517,5-8 1,-1 0 516,-8 11 0,-1 3 0,0 0 0,1-1 0,8-12 0,0 0 0,-5 9 0,2-3 0,-4 6 0,0 1 0,16-19 0,1 1 0,14-28 0,0-9 0,0-22 0,4-10 0,3-9 0,-1 3 0,2-4 0,0-1-245,1-3 0,1 0 0,0-3 245,1-7 0,0-3 0,0 3-936,-1 13 1,-2 1 0,1 1 935,-1-1 0,0-1 0,0-1 0,1-12 0,0-2 0,-1 4-223,-2 16 0,0 3 0,0-2 223,0-6 0,-1-1 0,-1 5-36,-1 9 0,-2 5-774,1-20 219,-2 17-1388,-4 14 2716,-13 18 0,-1 15 0,-12 13 1</inkml:trace>
  <inkml:trace contextRef="#ctx0" brushRef="#br0" timeOffset="39355">22606 1514 21295,'-16'5'1619,"2"0"-1439,1-5 90,7 0-90,-1 0 89,6 0 1081,-3 0-1081,12 0-89,-1 0 0,9 0-90,0-5 0,6 0 0,6-8 0,7 0-90,6 0 0,3 3 0,3 5 90,0 3-90,0 8 0,-4 7 0,-5 8 0,-5 9 0,-7 4 90,-8 6-90,-7 8 0,-6 4 0,-14 6 90,-6 3-375,1-30 0,-2-1 285,-1 0 0,-1-1 0,-24 22 0,12-25 0,0-3 0,-11 6 0,-7-6 0,26-18 0,5-16 570,9-1-570,9-15 0,14-2 0,9 4 0,6-1 0,20-12-287,-11 13 0,1 2 287,-8 10 0,-1 3 0,32-6 0,-22 13 0,-1 3 0,17 6 0,7 9 0,-34 1 0,-8 2 0,-8-3 0,-7 0 0,-4 0 0,-12-2 0,-2-5 0,-11-3 0,-1-5 574,-1 0-574,1-9 0,3-5 0,2-16 0,6-6-45,8-9 0,5-3-45,4-10-335,1 10 0,4 3 245,9 4-90,3 5-89,2 8 179,1 6 0,1 4 180,-3 5 0,-5 1 0,-2 4 90,-6 0 90,-2 1 939,0-1-759,-4 0-90,1-1 90,-4 1-90,-1-2-1,0-1-89,0 4-90,0-1-90,0 5 0,0 1 0,2 2 0,0 9 90,10 41 0,-3 14-692,-2-12 0,1 9 0,-2-1 632,-1-13 0,0-2 0,-1 2-30,0 2 0,1 2 0,-1 1 0,1-4 0,-1 3 0,0-2 0,0-1 0,0 0 0,0-2 0,0 0 45,2 17 0,0-1-333,0-16 0,0 1 0,0-4 333,-1 1 0,1-3-135,2 10 0,0-7-539,-4-18-361,0-8-269,-4-32-540,0-19-720,0-25 2519,0 18 0,0-2 0,1-9 0,0-3 0,0-3 0,0-1 0</inkml:trace>
  <inkml:trace contextRef="#ctx0" brushRef="#br0" timeOffset="40195">24076 1127 21115,'25'-38'2878,"-5"5"-2698,-6 7-90,-7 9 0,-9 9 0,-23 24-90,-4 9 0,4-2 0,0 2-199,2 0 0,1 1 199,-2 2 0,1 0 45,1-1 0,1 0-45,-15 26-39,7-7 39,11-8 90,8-3-90,13-4 90,10-3-90,11 0 180,23 6-90,-8-9 0,12 7-90,-18-12 0,-5 1 396,-4-1-306,-3-2-49,-7-7-41,-2 2 180,-6-11 269,-2 5-269,-2-9-180,-2-8 90,0-8-90,-4-17 0,3-11 0,-6-13 90,6-5 0,-4 19 0,0-1 0,-1-17-45,-1 23 0,1 3 45,1-4 0,-4 8-90,8 5 90,-3 10-90,4 3 0,0 7-90,0 1 90,0 4 0,2 21 0,0 5 0,2 27 0,0 4-354,-2-22 0,0 4 399,0 24 0,0 4-45,1-13 0,0 3-30,0 6 0,1 5 0,-1-6 75,1-7 0,1-2-45,2 12 0,0-4 0,3 2 0,2-16 0,0-14 0,1-15 0,1-15 0,4-17 0,4-19 0,5-17 45,-12 19 0,0-1-219,0-4 1,-1-1 173,1-1 0,0 0 45,-2 1 0,-1 1-227,-1 2 0,0 3 272,5-25-90,-5 11 90,-5 12 0,-5 9-90,-1 8 329,0 9-329,0 6 1179,0 13-1089,0 7-90,0 12 0,-1 12 0,-1 3 0,1 12-1154,0-8 0,2-1 1154,7 3 0,8-1-2627,9-5 2537,9-2-119,7-10 29,6-6-179,-2-14-361,-4-5-269,-9-8-271,-6-7-629,-7-9-539,-7-13 2805,-6-7 0,-8-4 0,-2 0 1</inkml:trace>
  <inkml:trace contextRef="#ctx0" brushRef="#br0" timeOffset="40660">23524 1275 19946,'-37'4'3058,"-1"-3"-2518,-1 4 179,0-5-89,5 0-180,7 0-1,13 0-269,12-5 0,19-3-90,24-9-432,-9 5 0,5-2 432,10-2 0,4-1 0,10-4 0,3-1-847,-16 7 1,1-1 0,1 1 786,3-1 0,1 0 0,0-1 0,1 1 0,-1 0 0,0 0-30,-2 2 0,-1 1 0,-1-1-258,-3 1 1,-2 0-1,-1 1 303,14-2 0,-4 0-45,-8 2 0,-3 2-45,-7 2 0,-3 0 135,18-4-180,-13 2 151,-6 2-690,-14 3 737,-5 2-2086,-15 3 2259,-6 0 1,-10 5 0,-5 1 0</inkml:trace>
  <inkml:trace contextRef="#ctx0" brushRef="#br0" timeOffset="76396">20633 14346 22914,'0'-36'1214,"0"-1"1,0-7-1081,-2 11 1,0 0 315,1-9-270,-6 11 90,6-8 0,-8 13 179,-5-15-269,-4 10-90,-2 2 0,-5 0 0,-6 4 0,-4 3-45,-1-2 0,-5 2-400,-3 6 0,-6 1 0,2 3 445,-4 3 0,0 3-30,5 0 0,-3 1 0,3 3-15,-7 5 0,2 3-45,1-1 0,1 3-414,1 4 0,2 2 414,3 0 0,1 2 0,3 1 0,3 2 0,3-2 0,3 2-1338,-4 9 1,4 2 1337,-7 15-41,18-16 0,7 2 41,22 30 0,13-19 0,-1-14 0,3-2 0,27 7 0,-22-18 0,4 0 0,20 5 0,4 0 0,4 3 0,3 0 72,-22-8 0,0-1 1,0 0-73,18 8 0,-3 0 0,-5-2 0,-1 2 0,-5 2 0,0 1 0,0-2 0,-3 2 0,-11 0 0,-4 1 0,2 15 0,-9 7 381,-11 3-381,-5 5 0,-10 3 0,-7-1 0,-11 3 0,8-31 0,-2-1 0,-4 0 0,-1 0 0,-2-1 0,-3 0 1466,-1 0 0,-3 0-1466,-13 6 0,-2-1-103,12-8 1,0-2 102,-9 2 0,2-4 0,-10-6 906,9-17-906,5-18 0,17-18 0,6-8 0,4 3 0,4-4-259,1 2 0,3-5 0,3-2 259,6 2 0,3-3 0,3-1 0,-1 4-969,3-6 0,1 3 1,1-2 968,1 3 0,1-4 0,1 1 0,1 5 0,1 4 0,0 4 0,1 1-895,10-18 1,1 4 894,0 5 0,-1 3-161,-3 5 0,1 0 116,7-3 0,-1 1-205,-7 7 0,-1 2-20,-2 3 0,-3 2 935,4-8-1654,-25 27 673,-16 27 316,-6 5 0,-9 24 0,6-6 0</inkml:trace>
  <inkml:trace contextRef="#ctx0" brushRef="#br0" timeOffset="77484">21753 14173 23544,'0'-23'989,"0"2"-629,0 8 0,-5 6-1,-4 5-179,-5 2-90,-2 9 90,-4 7 90,-3 12 0,-3 3 180,-17 13-91,-2-6-269,1-2-90,5-16 90,17-14 0,1-10 0,5-4 0,8-7-90,2-6 90,6-4-90,6-5 0,4-4 0,23-10 90,-3 15 0,13-2 0,-11 23 0,1 3 180,-2 14-270,1 5 0,-5 17 0,0 6 0,6 14 0,-6 5 0,-5 7-411,-14-14 1,-5-1 410,-1 2 0,-2-1 0,-3-4 0,-3-2 0,-12 10 0,-1-10 0,1-5-285,0-10 285,0-3 0,-3-7 0,-1 0 0,-4-1 0,-1-1 0,1-1 0,-1-7 796,5 4-796,0-11 310,-4 11-310,8-11 0,-1 3 0,9-4 0,9 0 0,11 0 0,5-2 0,13-3 0,-3-5 0,5-1 0,1-4 0,3 2 0,4-4 0,5-4 0,6-6 0,-9 0 0,2-2 0,-10 4 0,1-1-1201,13-10 1,-1-2 1200,-13 7 0,-1-1 0,0-1 0,-1-1-674,-2-3 1,-1-1 673,-1 0 0,-2-1-149,-2-1 1,-1-4 148,-4 4 0,0-3 0,-2-1 0,-2-2 0,-2-1 0,-1 0-156,1 0 0,-1 0 0,-3-1 156,-5-9 0,-4-1 0,-2 4 0,-2 5 0,-2 3 0,-7-14 0,-2 2 0,3 20 0,-3 3 0,0 2 0,-2 2 0,-1 2 0,-1 2 0,-23-19 0,-3 8 0,-2 10 0,2 6 667,2 12 1,-2 4-668,-14-2 0,11 6 0,0 0 0,-15 0 0,30 0 0,-3-1 0,-21-3 0,-5-3 0,17-1 0,-1-1 0,0 0 18,-1 0 1,-1-1 0,1-1-19,1-3 0,0-1 0,3-2 0,-6-5 0,3-3 0,0-1 0,2-2 0,-1-3 0,3 0 0,2-2 0,2 1 0,2 1 0,1-1-63,-4-6 0,1 1 63,12 13 0,2 1 0,-2-4 0,2 3 0,2 3 573,8 5-573,4 6 88,5 4-1527,4 3 1317,3 9-2217,0 7 2499,0 9 0,0 10 0,0 4 0</inkml:trace>
  <inkml:trace contextRef="#ctx0" brushRef="#br0" timeOffset="78279">18704 16760 14974,'-27'-3'2699,"3"1"-210,4-1-2039,3 0 90,9 3 892,-1 0-533,8 0 218,4-6-668,14-3 1,17-6 0,22-5-379,-17 9 1,4-1 63,12-3 0,5 0-624,-14 3 1,2-1 0,6 0 506,1-1 0,8 0 0,2-1 0,2-1 0,-4 2-459,-6 1 1,-2 1 0,0 0 0,2-1-1,3 0 441,-4 1 0,4-1 0,1-1 0,1 1 0,1 0 0,-2 0 0,-2 0-246,2 1 1,-2 0 0,0 1 0,-1 0-1,0 0 1,1-1 245,4 0 0,-1 0 0,1 0 0,1-1 0,-1 1 0,1 0-91,0 0 0,0 0 1,1 0-1,-1 0 1,1 0-1,-1 0 91,0 0 0,0 0 0,0-1 0,0 1 0,0 0 0,-1 0-64,-2 0 1,1 1 0,-1 0-1,0 0 1,0 0 0,-1 0 63,-3 1 0,-1 0 0,1-1 0,-2 1 0,1 0 0,-2 0 15,8-1 1,-1 1 0,-1-1 0,0 0 0,-2 1-16,8-2 0,-1 1 0,-2 0 0,-1-1 137,-7 3 1,-1-1 0,-2 0 0,-2 1-138,8-1 0,-2-1 0,-4 2 0,13-4 0,-6 1 0,-11 3 0,-3 0 635,-5-1 0,-3 0-635,7-1 0,-6-4 0,-30 10 1955,-9-3-2404,-12 3 1967,-11 3-2957,-14-1-91,-13 3-268,-12 9 1257,26-3 0,-1 2 541,-4 4 0,0 1 0,-5 2 0,-1 1 0,-2 0 0,0 1 0</inkml:trace>
  <inkml:trace contextRef="#ctx0" brushRef="#br0" timeOffset="78678">19695 16993 25882,'-40'-4'1529,"8"0"-1439,15-7 0,14 0 0,17-7 90,14-2-90,18-3-45,-14 9 0,1 0-393,9 0 0,4 0 438,8-3 0,5-1-571,-13 6 1,2 0 0,2 0 480,8-2 0,2-1 0,2 1-642,-9 2 1,1 1 0,2 0 0,0-1 641,6 0 0,1 0 0,0 0 0,2 0 0,-9 2 0,1 0 0,0 0 0,1 1 0,0-1 0,3 0 0,0 0 0,0 1 0,1-1 0,0 1-343,3 0 0,-1 0 0,1 0 0,0 1 0,0 0 343,0 0 0,-2 0 0,2 0 0,1 1 0,3-1-137,-9 2 1,3 0 0,2-1-1,1 1 1,-1 0 0,-2 1-1,-3-1 137,6 1 0,-4 0 0,0 0 0,-1 0 0,3 0-41,-2 0 0,2 0 0,2 0 0,-2 0 0,-3 0 0,-5 1 41,16-1 0,-7 1 0,-3 0 0,-6 0 0,-3 0 0,-2 0 0,12 0 0,-4 0 66,-3-2 0,-5-2-3395,5-13 1081,-14-1 2666,-41-9 1,-14 5 0,-1-5 0</inkml:trace>
  <inkml:trace contextRef="#ctx0" brushRef="#br0" timeOffset="79403">28015 12262 24353,'4'-38'719,"-1"-1"1,1 4 0,-3 1-540,-8-19 180,-6 15-1,-15 20 1,-12 20 90,-17 28-1489,22-2 0,-1 7 1039,-6 12 0,0 6-415,11-11 0,1 4 0,0 1 415,-3 5 0,1 1 0,1 2 0,0 3 0,1 1 0,1 1 0,1-1 0,2 1 0,2-1 0,3-2 0,1 0 0,3 0 0,3-4 0,3-1 0,3 0 0,2-4 0,2-1 0,4-2-179,3 17 0,10-2 179,6-16 0,7 0 0,2-5 0,7 2 0,7-6-655,10-7 0,9-5 0,-3-7 70,2-10 1,-1-9 74,-7 0 0,2-4 0,-3-7-869,-4-12 0,-3-8 0,-5-2 1379,5-7 0,-6-5 0,-7 4 0,-1-4 0,-6 1 0,-8-9 0,1 0 0</inkml:trace>
  <inkml:trace contextRef="#ctx0" brushRef="#br0" timeOffset="79612">27540 12196 22104,'-35'-41'1889,"6"3"-1799,15 7 90,16 6-90,18 5-90,16 10 0,7 4 45,-3 2 0,3 1-622,-1 0 0,5 1 0,-1 2 532,17 3 0,0 1-15,-19-2 0,1 1 0,-1 0-1439,22 5 0,-2-1 1184,-5 0 0,-2-1-135,-8 1 0,-2-1-315,-9-3 1,-3 0-1484,17 8 2248,-23-9 0,-22 13 0,-15-3 0</inkml:trace>
  <inkml:trace contextRef="#ctx0" brushRef="#br0" timeOffset="79843">27467 12796 22990,'-36'24'539,"0"1"1,4-3 0,3-1-270,-14 11 231,23-6-141,18-4 0,24-6-180,24-6-625,-11-6 1,4-3 489,9-1 0,3-2 0,7-2 0,5 0-45,-3 0 0,6 0 0,-2-1-120,-5 0 0,0 0 1,1 0-781,-7 0 1,3 1-1,-2 1 1,-6-1-226,10 0 1,-8 0 1124,-5 2 0,-19 0 0,-29 2 0,-6 0 0</inkml:trace>
  <inkml:trace contextRef="#ctx0" brushRef="#br0" timeOffset="80192">29298 13070 23903,'-30'-15'2339,"3"0"-2069,5 2 0,11 2-180,6 6 0,16 3 0,17 2-90,21 0 45,-14 0-1,3 0-523,6 0 0,2 0 479,4 2 0,0 1 45,1-3 0,-2 1-45,-2 1 0,-2 0 0,-6-2 0,-3 0 0,25 0-90,-18 0 141,-11 0-591,-12 0-449,-10 0-450,-4-2-810,-14-5 2249,-1-9 0,-9-7 0,0-5 0</inkml:trace>
  <inkml:trace contextRef="#ctx0" brushRef="#br0" timeOffset="80729">30622 12404 16697,'0'-25'2158,"-5"-3"1063,-2 2-2051,-3-6 291,3 10-1371,4 2 593,3 13-593,7 11 2381,11 12-2471,15 14 0,-9-7 0,1 2-291,2 4 0,1 4 381,1 5 0,1 6 0,-3 0-441,4 8 0,-2 1 380,-4-4 1,0 3 0,-5-3-1483,-3 8 0,-5-2 1453,-3 0 0,-4 0 0,-7-2 0,-4-2-218,-3-1 0,-5-3 218,-6-4 0,-4-2 0,-5-3 0,-3-3 0,-4-4 0,-4-3 0,-1-2 0,-1-4 0,-2-4 0,0-3 0,3-1 0,0-3 0,4-4 0,1-3 0,-23 3 327,13-7-327,8 0 579,22 4-579,25 4 0,22 5 0,33 5 1153,-28-9 0,1 2-1153,7 2 0,4 2 0,1 0 0,5 2 0,-3 0 0,8 2 0,-1 0 0,-7-2 0,1 1 0,-4-3 0,-4-1 0,-5-2 0,-4 0 0,-3-1 0,19 0 693,-13-4-693,-12-7-450,-6 0-719,-7-10-270,-7-3-360,-3-15 272,-8-5 1527,-4-10 0,-7-1 0,-2-4 0</inkml:trace>
  <inkml:trace contextRef="#ctx0" brushRef="#br0" timeOffset="81286">32035 12450 22723,'11'-37'569,"-1"0"1,-1 1 0,-2 1-255,-1 2 0,-2 0 494,0-26-89,-2 6-265,-2 12-185,0 6-90,-5 12-90,-2 7 181,-9 9-1,-4 18-90,-9 18 0,-7 24-620,14-16 1,1 2 439,-2 7 0,1 5 0,3 5 0,1 6 0,1-2-444,5-11 1,0-1-1,2 3 444,2-3 0,0 4 0,1-1 0,1-3 0,2-1 0,2-2 0,1-2 0,3 20 0,2-2 0,1-6 0,2-2 0,3-5 0,2-3-15,2-5 1,5-3 14,10 1 0,4-4 0,-6-12 0,2-5 0,10 2 0,1-7-1304,21-19 1304,-29-3 0,-1-4 0,-1-2 0,-3-4-75,0-2 0,-3-1 75,15-28 892,-13-3-892,-13-4 0,-20 15 0,-5 0 0,1 11 0,-3 1 0,-9-10 0,-4 4 0,-22-6 0,-6 14 0,-4 12 27,-4 14-27,7 19 0,0 6 0,23-10 0,0 3 0,-16 10 0,5 3 0,12 2 1456,10 1-1456,4-3 1151,6 0-1511,5-3-1169,4-2 81,3 0-711,0-3-450,0-2 2609,0 0 0,0-3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4:01:50.042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7817 4395 26332,'-10'-59'2249,"0"8"-2249,5 13 0,2 13 0,-1 12 0,3 26 0,-3 35 0,4-2 0,0 7-727,-1-6 1,-1 4-1,0 1 727,-1 11 0,0 2 0,-1 1-668,0-10 1,0 2-1,-1 0 1,1 0 667,-1 2 0,0 1 0,0 0 0,0 0 0,0 0 0,0 0 0,0 0 0,1 0-447,0-2 1,0-1 0,1 0 0,0-1 446,0-4 0,1 0 0,0-1 0,1-1-398,0 10 0,1 0 0,1-3 398,0-6 0,1-2 0,1-2-245,1 13 0,2-5-835,1-13 1,0-4-1889,8 4 3328,3-36 0,2-38 1,3-16-1</inkml:trace>
  <inkml:trace contextRef="#ctx0" brushRef="#br0" timeOffset="250">7224 4446 26872,'-38'-41'569,"0"-1"1,5 5 0,1 1-570,5 7 0,2 2 0,-8-14 0,22 12 0,31 8 0,40 6 0,-10 7 0,7 1-903,-7 3 1,3-1 0,3 1 902,-9 0 0,2 1 0,2-1 0,4 0-349,-3 1 0,4 0 0,3 0 0,0 0 0,-1 0 0,-3 1 349,11-2 0,-3 1 0,0 1 0,2-1-361,-2 1 1,4 0 0,0 0 0,-3 0-1,-6 1 361,5-1 0,-6 2 0,-2-1-156,-7 1 1,-2 0 0,-2 0 155,11 0 0,-5 0-360,-11 0 0,-3 0-809,15 0 191,-23 9-1721,-22 7 2699,-18 15 0,-21 14 0,-8 7 0</inkml:trace>
  <inkml:trace contextRef="#ctx0" brushRef="#br0" timeOffset="549">9275 5366 26602,'-6'12'1529,"-4"6"-1349,-10 9-90,-5 14 90,-2 13-180,13-19 0,2 2-314,1 4 1,3 3 313,5 3 0,2 4 0,2-2-679,3 7 0,3 0 679,2-9 0,1 2 0,4-6 0,4 0 0,7-7 0,12-6 0,4-6 0,20 0 0,-20-21 0,-3-10 0,-8-23 0,-6-10 0,-9 6 0,-5-3-122,3-18 0,-8-2 122,-10 10 0,-5 0 0,-3-1 0,-3 2 0,-4 0 0,-3 2 0,-2 4 0,-3 1 0,0 5 0,-1 2-270,0 5 0,-1 1-783,-8 0 1,1 3-1647,-13-8 2699,-6 2 0,33 19 0,6 3 0</inkml:trace>
  <inkml:trace contextRef="#ctx0" brushRef="#br0" timeOffset="777">10253 4578 18860,'32'-54'509,"-1"1"1,-6 9 0,-3 4 2021,10-13-2531,-19 58-539,-10 25 1,-6 14 538,0 13 0,-2 7 0,3-11 0,0 3 0,-1 2-110,0-10 0,0 3 0,-1 0 0,0 0 110,1 3 0,0 0 0,0 1 0,0-1 149,0 1 1,0-1 0,1 2-1,0 1-149,0-2 0,2 3 0,-1 1 0,1-2 0,0-3 0,0 14 0,1-3 0,1 1-68,0-9 1,1 3 0,0-1-1,1-7-966,2 8 0,2-6 1034,3 2 0,0-5 0,1 10 0,3-2 0</inkml:trace>
  <inkml:trace contextRef="#ctx0" brushRef="#br0" timeOffset="1441">9839 5579 26062,'-35'-54'450,"12"6"-540,27 5 90,30 5 0,-3 20 0,5 3-2830,12-1 0,4 1 2695,10 2 0,4 1 15,-17 4 0,2 0 0,1 1-359,5 1 0,0 0 0,0 0 389,3 1 0,1 1 0,0 0 64,0 1 1,1 1 0,0 0-5,-2 1 0,0 0 0,-1 1 30,-2 0 0,-1 0 0,0 0 30,-5 0 0,-1 0 0,-1 0 149,17-1 1,-3 2 135,-12 1 0,-3 2 90,-9 0 0,-5 3 404,9 16-264,-27 10-185,-26 15-360,-4-18 0,-3 1 33,-6 8 1,-1 1-34,-2 1 0,0 2 0,0 3 0,1 0 310,3-4 1,1 3-311,1 10 0,2 0 239,9-17 1,2-2-240,1 8 0,5-5 23,16-4-383,9-17 0,7-13 0,18-47 450,-16-6 906,-12 4 0,-4-4-861,-9 2 0,-5 0 695,-1-5 1,-2-1-786,-3 2 0,-3 0-45,0 5 0,-2 1 0,-1 7 0,-1 3 1087,-10-17-1087,-2 28 0,10 30 0,7 24 0,5 11 0,4-5 0,4 3-790,3 17 0,4 0 790,3-13 0,3-4 0,1-1 0,5-2-284,14 3 1,4-4 103,-11-13 0,2-4-108,9 1 1,2-10 152,2-24 0,-2-11 90,-11 1 0,-2-6-213,-4 0 1,0-5 0,-3-2 347,1-17 0,-6-4 176,-7 15 1,-3-2 0,0-2-87,-1-5 0,-1-1 0,-1-2 30,-1-2 0,-2-2 0,-1-1-210,-1-2 0,-1 0 0,0 0 0,-2 2 0,-2 0 0,1 1 0,-2 4 0,0 2 0,-1 1 0,-1-16 0,-2 3 0,0 13 0,0 3-117,0 9 0,0 4 117,-5-15 114,1 25-114,2 40 0,0 42-163,5-3 0,2 6 163,-1-9 0,1 2 0,0 2-169,1 8 1,2 2 0,0 1 168,-1-13 0,1 0 0,0 1 0,1 0 0,0 0 0,1 1 0,0 0 0,1-1 0,0-1 0,1 1 0,0-1 0,1-1 0,3 14 0,0-1 0,1-1 0,1-4 0,1-2 0,0 0 0,1-7 0,0-1 0,1-1-585,8 15 0,1-4-513,-1-9 0,1-4 1098,-1-8 0,2-4 0,22 11 0,2-13 0</inkml:trace>
  <inkml:trace contextRef="#ctx0" brushRef="#br0" timeOffset="2337">16690 3795 23150,'2'-59'2969,"0"8"-1843,-8 18-1126,-2 15 425,-7 30-425,-1 26 0,7-1 0,2 7-911,-2 15 0,0 6 911,2-13 0,1 3 0,0 6-426,1-3 0,-1 6 0,1 2 0,-1 1 0,1-4 426,-1 2 0,1-2 0,0 0 0,0 3 0,1-11 0,0 4 0,0 0 0,0 1 0,0-3 0,1-3-244,-1 5 1,1-4 0,0-1 0,1-1 243,-1 13 0,1-1 0,1-2 0,-1-7 0,1-1 0,0-2 0,1 14 0,0-4 0,0-10 0,0-5 0,0-10 0,0-4 0,0 9 0,0-28 1198,0-30-1198,-7-33 0,0 11 0,-1-3 970,-5-10 0,-4-2-970,-2-6 0,-5-1 0,-3 6 0,-6-1 0,0 4 0,-6-4 0,-3 5-119,4 10 1,-2 2 0,-1 9 118,-5 14 0,1 10 0,-1 8 0,2 8 0,1 9 0,2 7 0,5 6 0,3 6 0,3 4 0,7 6-385,13 1 0,6 5 0,4-1 385,4 8 0,8-1-666,3-7 0,6 1 0,5-7 666,18 0 0,8-9 0,-13-14 0,4-4 0,1-2 31,3-2 0,2-4 0,4-5-31,2-4 0,5-5 0,0-3 0,-3-1 25,2-2 1,-3-3-1,2-3-25,-4-2 0,3-2 0,-2-3 0,-5-2 0,-5-5 0,-4-3 0,-3-2 0,0-3 0,-2-2 0,-3-2 0,-1-2 0,-3-1 0,-2-2 0,-2-1 0,-2 0 0,-2-1 0,-3 1 0,-2-1 0,-1 1 0,2-18 0,-2 2 0,-5 5 0,-2 3 0,-3 8 0,-2 2 0,-1 6 0,0 3 805,-2-15-805,0 15 2480,0 24-2480,0 61 0,0-20 0,0 6-377,0 20 1,0 9 0,0-3 376,0-17 0,0-3 0,0 3 0,-1 16 0,1 2 0,1-4 0,0 2 0,1-4 0,-1-4 0,1-3 212,1-5 0,2-2-212,-2-9 0,0-1-893,3 18-1086,0-20-630,-4-15 2609,0-27 0,-2-20 0,0-18 0</inkml:trace>
  <inkml:trace contextRef="#ctx0" brushRef="#br0" timeOffset="2478">17197 4507 25404,'-19'-58'413,"0"0"1,0 0 0,2 6 0,-1 1-1,2 7-413,2 8 0,0 5 539,-9-17-629,7 16-990,8 11-262,4 11-907,8 15 2272,4 13 1,7 17 0,3 9-1</inkml:trace>
  <inkml:trace contextRef="#ctx0" brushRef="#br0" timeOffset="3169">18257 5000 24443,'2'-38'1889,"-9"4"-1259,-10 1 89,-17 19 1,-7 7-540,-13 9-927,-2 18 0,1 10 747,29-3 0,4 5 0,-7 12 0,4 3 0,12-12 0,4-1 0,3-1 0,2 0 0,-2 23 0,12-8 472,4-14-472,21-23 246,-2-19-246,13-28 0,-8-18 0,-17 23 0,-1-2-202,7-12 1,-1 1 201,-7 13 0,0 2 371,6-9 1,2 9-372,-1 19 0,9 21 0,-3 42-359,-11-16 1,-1 10 358,-4-3 0,0 9 0,0 5 0,-2 1 0,-1-2-602,-3-5 0,-2 1 0,-1 0 0,0 0 0,0 3 602,3 8 0,0 4 0,0 1 0,-2-2 0,-4-4-275,-2 2 0,-4-3 0,-1-2 0,-2-5 275,-1-4 0,-3-5 0,0-1 0,-9 18 0,-3-4 0,-2-8 0,-3-5 0,2-5 0,-4-6-106,-9-8 0,-2-8 106,-14-5 0,22-18 0,4-9 0,2-38 0,20 14 0,4-4 0,4-9 0,4-2-182,4-10 1,4-1 181,-1 18 0,2 0 0,1-1 358,2 0 0,2-1 0,1 0-358,2 1 0,1 0 0,2 1 0,1 2 0,2 0 0,1 2 0,0 0 0,1 1 0,1 1 0,0 3 0,2 0 0,0 2 0,14-15 0,0 1 0,-2 2 0,1 1 0,-2 3 0,-1 0 0,-3 0 0,-2 1 0,-3 3 0,-1 1 0,-5 2 0,-2 2 264,-3 4 0,-3 2-264,11-19-77,-6 4 77,-9 21 995,-5 8-995,-6 32 0,-4 26 6,0-3 1,0 10 0,0-1-7,0-5 0,0-1 0,0 4 0,0 1 0,0 4 0,0 1 0,0-4 0,0 5 0,0-2 0,0 0 0,-1-2 0,-1 0 0,1-1 0,1-3 0,0 0 0,-1-2 0,-3 17 0,1-3 0,2-8 0,1-3 0,-2-8 0,0-3-90,2 18-756,0-23-1582,0-23-7403,0-30 9163,0-26 1,0 10 0,0-4 0,0-5 0,0 0 0</inkml:trace>
  <inkml:trace contextRef="#ctx0" brushRef="#br0" timeOffset="3420">18809 4517 24803,'-17'-61'742,"-1"1"0,1-1 0,-2-2 0,1 3-682,2 15 0,0 1 0,1 7 30,-7-11-90,9 18 90,8 17-90,14 22 0,29 40-1876,-9-14 0,1 0 1786,1 1 0,1-2 0,0-5 0,-2-5-1311,5-9 1311,-6-17 180,-11-14-90,-8-12 90,-19-10-90,-16-5 0,-20-4-127,17 23 1,-5 0-324,-16-1 1,-2 2 946,12 8 1,0 2-1263,-11-2 0,1 7 10,-8 21 755,8 9 0,16 26 0,8 4 0</inkml:trace>
  <inkml:trace contextRef="#ctx0" brushRef="#br0" timeOffset="3791">19573 3780 25666,'14'-61'1709,"-2"7"-1709,-2 13 584,-5 14-584,0 14 203,-2 24-203,1 30 0,-2-2 0,0 7-773,-1 16 0,0 6 773,0-11 0,0 3 0,-1 1-642,-1-9 1,-1 1 0,0 2 0,0 0 641,-1 4 0,1 2 0,-1 0 0,0 0 0,-1 1 0,0 1 0,-1 0 0,1-1-406,0 0 0,-1-1 0,1 0 0,1 0 406,0-4 0,1-1 0,0 0 0,0-1 0,0 12 0,0 0 0,1-3 0,2-6 0,1-2 0,0-2 0,1-8 0,0-1 0,2-1 0,-3 18 0,16-18-627,16-45 0,16-18 1,11-13-1,3-5 1,-6 1-1,-12 9-1667,7-4 1,-1-3 2293,-6 2 0,12-8 0,5-4 0,-4-2 0,-9 4 0,-19 6 0,-17-3 0,-11 5 0,-2-14 0</inkml:trace>
  <inkml:trace contextRef="#ctx0" brushRef="#br0" timeOffset="3983">19337 4715 17421,'42'-44'689,"0"-1"1,-12 23-1,4 1-526,16-8 0,8-2 1,-1 7-479,3 11 0,-2 6 199,-1-2 1,0 2-695,-4 3 1,-2 0-361,-7 2 1,-3 0 1169,24 2 0,-20 7 0,-12 1 0</inkml:trace>
  <inkml:trace contextRef="#ctx0" brushRef="#br0" timeOffset="9460">22074 4344 20935,'-26'0'4228,"-1"0"-3419,3 0 91,3 0-181,3 0-179,4 0-180,8-2-270,0 1-90,19-1 0,12 2 0,27 0 0,-15 0 0,3 0-488,9 0 1,2 0 487,9-2 0,2 0-1480,3-1 0,1 0 1480,-21 0 0,0 1 0,-1-1 0,21-1 0,-2 1-287,-4 0 1,-2 1 286,-6-1 0,-2 1 0,-6 0 0,-3 1 0,-5-2 0,-3 1 0,21-1 0,-9-4 0,-9-1 0,-5 0 603,-8 3-783,-3 3 1715,-7 2-5313,-6 0 1920,-2 7 1858,-13 3 0,-8 13 0,-10 3 0</inkml:trace>
  <inkml:trace contextRef="#ctx0" brushRef="#br0" timeOffset="9811">21883 5284 16161,'-47'9'2519,"-3"-2"1002,83-10-3161,13-2-271,-6 2 1,8 0 0,1-1-195,-2 0 1,1 0-1,1-1 105,4 0 0,1 0 0,1 0 0,0 0 0,1 1 0,-1 0 0,0 0 0,-1-1 0,-1 1 0,-4 1 0,-1 1 0,1 0 157,7 0 1,1 0-1,-4 0-157,2 1 0,-2 0 0,7 1 0,-4 0 0,-2 0 2303,-13 0-2303,-11 0 0,-10 0-720,-6 0 1529,-7 0-2518,-4 0 1407,-3 0 0,-7 0 1,-2 0-1</inkml:trace>
  <inkml:trace contextRef="#ctx0" brushRef="#br0" timeOffset="11010">25469 2830 19586,'4'-26'3418,"0"1"-2699,0 0-89,0-1 180,-1 1-91,0 2-89,-2 2-270,0 4-91,-1 6 271,0 17 90,2 27-540,0 7 0,1 12 0,0-1-1221,0-3 0,0-1 1,0 4 1130,0 4 0,0 5 0,0 1 0,0-1 0,0-8 0,-1-1 0,1 0 0,-1 1-410,0 3 0,-1 1 0,0 0 0,0 0 410,0 2 0,0 0 0,0 0 0,-1 0-335,0 1 0,0 0 1,0-1-1,0 1 335,0-3 0,0-1 0,0 2 0,0 1 0,0-2 0,0 3 0,0 0 0,0-1 0,0-4 0,0 13 0,0-3 0,0 1 0,0-9 0,0 3 0,0-2 0,0-6-757,1 6 1,0-7-9,0-9 1,0-4 399,1 14-2334,0-30 2988,-2-34 1,0-33 0,0 12 0,0 0-1</inkml:trace>
  <inkml:trace contextRef="#ctx0" brushRef="#br0" timeOffset="11670">25522 2738 23364,'-15'-53'1529,"7"4"-1079,-1 6-91,8-1-269,-3 13-90,8-3 90,9 16 90,14 1-90,16 1 90,12 8-401,10 1 311,-31 11 0,0 3 45,1 2 0,-1 3-46,-2 7 1,-1 3 45,-1 3 0,-2 6 180,6 22 0,-4 6-180,-8-11 0,-3 2-485,-5-4 0,0 4 0,-4-3 395,-3 12 0,-4-1-45,-5 4 0,-3 1 0,0-19 0,-2 0 0,-2 0 0,-2 0 0,-2-1 0,-4 3 0,-2-2 0,-3 3 0,-1 0 0,0-3-445,-2 0 1,1-3 0,-3 2 444,-6 9 0,-3 1 0,1-5 0,-1-5 0,1-5 0,2-5 0,1-2-286,4-5 0,1-2 286,-18 12 274,11-11-274,10-12 996,18-24-996,15-9 0,24-20 0,15 1 504,-17 19 1,2 2-505,5 0 0,3 2-788,3 3 0,1 3 788,4 1 0,2 6 0,-2 8 0,3 5 0,-2 2 0,7 3 0,-1 5 0,-7 2 0,1 4 0,-6 3-420,1 12 0,-6 4 420,-3 9 0,-3 4-347,-14-16 0,-1 1 0,-3 2 347,-1 4 0,-4 1 0,-1 1 0,-1 1 0,-1 0 0,-4 0 0,-3 1 0,-4 1 0,-1-1-258,-2 0 0,-2 0 0,-2-1 258,-4-2 0,-2-1 0,-2 0 0,-2-2 0,-3-1 0,0-2 0,-1-3 0,-2-1 0,-1-1 0,-1-5 0,-1 0 0,0-3 0,-15 11 0,0-3 0,1-8 0,-2-4 550,3-4 1,-1-5-551,4-6 0,-1-4 0,-10-4 0,1-5 0,16-4 0,0-3 0,-4-1 0,3-3 735,2-16-735,11-2-360,12-6-1169,8-2-540,12-5-2162,9-1 4231,9-1 0,8 1 0,6 1 0</inkml:trace>
  <inkml:trace contextRef="#ctx0" brushRef="#br0" timeOffset="12607">27544 4319 22362,'6'-39'2159,"-2"4"-1524,-2 4 85,-2 6-91,-3 2-147,-4 5-212,-3 3 16,-6 3-16,-4 6-1,-9 1 1,-9 14-90,-7 7-180,-8 19-400,24-10 1,1 3 399,-1 8 0,1 2 0,-1 8 0,3 3-1153,1 4 1,3 3 1152,2 2 0,4 2 0,2-1 0,3 1-1174,4-2 0,4-1 1174,3-3 0,4-1 0,4-6 0,4-2-366,4-4 1,3-4 185,3-5 0,3-5 126,2-5 1,3-6-127,33 2 45,-17-27 0,-1-10 135,-13 1 0,-2-6 473,8-16 0,-5-7-473,-15 1 0,-6-3 90,-1-8 0,-3-5 120,-3 3 0,-2-4 0,-1 0-91,-4 1 1,-2 0 0,1 1 359,0 2 0,1 1 0,-2 2-479,-3-12 0,0 9 1211,-2 5-1211,8 14 202,-2 19-202,3 18 681,0 30-681,5 34 0,0-11 0,1 9 0,1-1-216,-1-8 1,1-2 0,0 4 215,0 1 0,1 4 0,0 1 0,0-5 0,1 3 0,0-3 0,0-1 0,1 1 0,0-1 0,0-1 0,0-4 0,0-1 0,1 1-345,4 5 1,1 2-1,0-5 345,0 2 0,0-3-115,9 13 1,0-9 114,-2-21 0,4-17 0,-13-47 0,-2-26 0,-1-11 34,-5 27 1,-1-1-1,0-2-34,1-3 0,1-3 0,0-3 0,-1-1 0,-1 4 0,-1-2 0,0-1 0,1 1 0,-1 2 0,0 1 0,1 2 0,-1 0 0,0-2-175,1-12 1,0-3-1,0 1 1,0 5 174,-2 8 0,1 4 0,-1 1 0,2-18 0,0 3 0,-2 7 0,0 3 0,1 8 0,-2 2 105,0-3 0,-1 3-105,0-15 0,-1 7 0,2 29 0,0 15 1589,13 16-1589,5 8 0,18 22 0,-15-13 0,2 2 561,7 8 0,1 2-561,5 10 0,0 3-503,-10-13 1,1 1-1,-1 2 503,1 3 0,-1 2 0,-1 1-521,1 0 1,-2 2-1,0 0 521,-3 0 0,0 0 0,-2 0 0,-2-2 0,-1-1 0,-2 1-189,-3-4 1,-1-1 0,-3 2 188,-2 7 0,-3 1 0,-2-3 0,-2 2 0,-3-2 0,-5 10 0,-4-6 0,-15-1 654,-2-12-654,1-11 1218,3-10-1218,5-9 1897,4-7-1897,7-6 952,4-5-1492,5-9-1169,0-9-450,3-13-539,6-13 2698,9-10 0,-7 26 0,2 1 0,3-2 0,-1 1 0</inkml:trace>
  <inkml:trace contextRef="#ctx0" brushRef="#br0" timeOffset="13129">28957 4675 21924,'17'-13'2429,"-1"5"-2159,-4 3 180,2 5-91,2 0 1,22 14-180,-3-6-180,20 6 90,-10-9-90,-10-5 0,2-2 45,3-6 0,0-1-45,0 0 0,-2-2-164,0-5 0,-3-3 344,8-18 90,-5-9 0,-6-10-135,-18 24 0,-1-2-45,-1-1 0,-2-2 179,-1-17 1,-3-4-90,-1 3 0,-2 0-90,-4 0 0,-2 0-45,-4 2 0,-2 5-45,-9 1 0,-7-2 0,2 29 0,-25 19 0,-1 14-274,14 3 1,-1 6 273,3 6 0,0 6 0,1 1-700,-6 10 1,1 5 699,4-3 0,-1 4 0,5-1 0,7-6 0,4 0 0,3 3 0,2 5 0,2 4 0,2 0 0,1-2 0,0 3 0,3-2 0,1 2-323,2-3 0,2 3 1,1-1-1,3-4 323,3-3 0,2-4 0,3-1 0,2-1 0,2-1 0,3-2 0,13 15 0,5-3-375,4-7 0,5-4 375,5-6 0,4-6 0,4-6 0,2-6 0,-17-7 0,0-3 0,2-4 0,2-3 0,1-3 0,0-3 0,3-2 0,-1-2 0,1-3-283,1-4 1,0-4 0,0-2 282,0-3 0,-1-2 0,-1-2 0,-1-2 0,-1-3 0,-1 0 0,-3 0 0,-1-1 0,-3-1 0,-3 2 0,-2-1 0,-2 0 185,9-12 1,-6 0-816,-10 6 1,-6 2-228,-8 5 0,-8 1 857,-19-14 0,-27 20 0,-17 11 0</inkml:trace>
  <inkml:trace contextRef="#ctx0" brushRef="#br0" timeOffset="21777">7797 8323 23364,'-31'5'3777,"3"-4"-2787,5 4-540,3-5-450,6 0 0,2 0 0,12 0 0,15 0 0,30 0 0,-7-2 0,5-1-1026,19 0 1,7 0 1025,-9 0 0,3 0 0,3-1-679,-7 2 1,3-1 0,2 0 0,1 1 678,-5 0 0,2 1 0,1-1 0,1 1 0,2-1 0,-5 1 0,1 0 0,1 0 0,1 0 0,1 1 0,1-1-260,-6 1 1,0-1 0,1 1 0,1-1 0,1 1 0,4 0 0,3 0 259,-12 0 0,4 0 0,2 1 0,2-1 0,1 1 0,2-1 0,0 1 0,1 0 0,-2-1 0,0 1 0,-2 0 0,-2 0-122,4 0 1,-2-1 0,-1 1-1,-1 0 1,-1 0 0,1 0 0,1 1-1,1-1 1,2 0 0,2 0 121,-8 1 0,2-1 0,1 0 0,2 0 0,1 1 0,0-1 0,1 1 0,0-1 0,0 1 0,-1-1 0,-1 1 0,0-1 0,-3 1 0,-1 0-37,5 0 1,-1 0-1,-2 0 1,0 0-1,-2 0 1,0 0 0,0 0-1,0 0 1,1 1-1,-1-1 1,2 0 36,1 0 0,0 0 0,0 0 0,1 0 0,-1 0 0,1 1 0,0-1 0,-1 0 0,1 0 0,0 0 0,0 0 0,-6 0 0,1 0 0,-1 0 0,1 0 0,0 0 0,-1-1 0,1 1 0,0 0 0,-1 0 0,1 0 0,-1 0 0,1 0 0,4 0 0,0-1 0,0 1 0,1 0 0,-1 0 0,0 0 0,0 0 0,0 0 0,0 0 0,-1-1 0,1 1 0,-1 0 0,-1-1 0,1 1 0,-1-1 0,0 1 0,1-1 0,-1 1 0,0-1 0,-1 0 0,1 1 0,-1-1 0,-1 0 0,-1 0 0,0 0 0,1 0 0,-2 0 0,1 0 0,0 0 0,-1 0 0,1-1 0,-1 1 0,-1 0 0,5 0 0,-1-1 0,0 1 0,0-1 0,0 1 0,0-1 0,-1 1 0,0-1 0,-1 0 0,1 0 0,3 1 0,-2-1 0,0 0 0,0 0 0,0 0 0,0 0 0,1-1 0,1 1 0,1 0 0,-5 0 0,2 0 0,1 0 0,1 1 0,1-1 0,-1 0 0,0 0 0,-2 0 0,0 0 0,-3 0 0,-1-1 0,3 1 0,-1 0 0,-3 0 0,-1 0 0,0-1 0,0 1 0,1 0 0,1-1 0,7 1 0,3-1 0,1 0 0,0 0 0,-1 0 0,-3 0 0,-3 0 0,-6 0 0,16-1 0,-7-1 0,-4 0 0,0 0 86,-8 0 0,-1-1 1,-1 0-1,-3 0-86,5 0 0,-2 0 0,-2-1 284,-1-1 1,0 1 0,-5-1-285,-1 0 0,-4 1 0,3-2 0,-5 1 0,-7-1 1608,-8 2-1608,-7 0 2405,-4 2-3034,-4 1 1136,-7 2 1,-12 0-1,-7 0 1</inkml:trace>
  <inkml:trace contextRef="#ctx0" brushRef="#br0" timeOffset="24314">25416 7236 20935,'-32'-26'3778,"-3"3"-2969,1 1 181,-5 6-91,-1 6-89,-3 5-450,0 5-360,2 0 0,5 0 0,7 0 0,5 0 0,8 0 0,4 5 0,14 0 0,19 1 0,36-1 0,-12-6 0,10-3-679,-7 0 1,9 0-1,4-2 1,2 0 0,-3 0 678,-4 0 0,-1 0 0,0 0 0,3 0 0,3-1-325,-3 0 1,5 0 0,1 0 0,2-1 0,1 0 0,-2 0 0,-2 1 324,3-2 0,0 1 0,-2 0 0,0 0 0,1 0 0,1 0-217,-8 1 0,1 0 1,-1 0-1,2 1 1,-1-1-1,0 1 0,0 0 217,1 0 0,0 0 0,1 0 0,-1 1 0,0-1 0,0 1 0,0 0-145,0 0 0,-1 1 0,1-1 0,-1 1 1,1 0-1,-1 0 0,-1 0 145,9 0 0,0 0 0,-1 0 0,0 1 0,0-1 0,-1 1 0,-3 0 0,-1 0 0,0 0 0,0 0 0,-1 0 0,-1 0 0,8-1 0,0 0 0,-1 0 0,-1 0 0,-1 0 0,-5 0 0,-1 0 0,0 0 0,-1 0 0,-1 0 0,9-1 0,-1-1 0,-1 1 0,-1 0 83,-6-1 0,0 1 0,-1-1 0,-1 0-83,11-1 0,0 0 0,-3 1 0,-4 0 0,-2 1 0,-1 0 0,-6 0 0,0 0 0,-1 0 0,16 1 0,-2 0 431,-8 2 0,-3-1-431,-6 2 0,-3 0 800,-6 1 1,-1 0-801,5 2 0,-1 1 0,13-2 0,6 8 1389,-28-8-1389,-6 3 3088,0-4-3088,-8 0 908,-3 0-908,-16 0 12,-6 0-12,-8 7 0,-8 2 0,-11 2 0,-6 2 0,0 0 0,-4 0 0,-1-1 0,1 0 0,0 0 0</inkml:trace>
  <inkml:trace contextRef="#ctx0" brushRef="#br0" timeOffset="31499">25952 8196 28581,'0'35'0,"0"8"0,0 11 0,0-22 0,0 4-602,0 22 1,0 2 601,2-13 0,0 0-1093,0 17 0,0-1 1093,2-21 0,-1-2 0,-1-1 0,0 0 297,-1 13 0,0-3-297,-1 9 0,0 8 0,0-81 0,0-21 0,1-3 0,1-5-158,2-8 1,0-3 157,1 12 0,1-1 0,1-2-359,2-3 1,0-2 0,2 1 358,1-3 0,1 0 0,1 0 0,1 1 0,1 0 0,1 1-537,1 2 1,0 0 0,1 2 536,1 3 0,1 0 0,1 2-172,9-16 1,5 2 171,-2 15 0,3 0 0,0 4 0,4-3 0,2 4-44,11-4 1,1 8 43,-19 19 0,-2 6-1619,30 4-629,-9 21-631,-4 13 2879,-8 15 0,-24-19 0,-2 2 0,-1 1 0,0 1 0</inkml:trace>
  <inkml:trace contextRef="#ctx0" brushRef="#br0" timeOffset="32279">27028 8247 21475,'0'18'4317,"0"-7"-3507,0-4-91,0-7 181,0 0-720,6 0-90,2-5 0,7-3-90,3-5 0,2-4 0,15-10 0,-14 6 0,3-1 0,-31 15 0,-7 14-3392,-14 9 3392,-2 12 0,-5 7-104,13-6 0,2 1 104,-7 16 0,4 13 0,17-26 0,14-3 0,4-7 0,11 0 0,2-3 3290,8 7-3290,-10-9 310,0 3-310,-15-9 0,-8 1 0,-30 5 0,-2-9 0,-11-3 0,-4-3 0,-16-10-878,18 2 1,0-3 877,-14-17 0,2-6-259,23 4 1,1-2 258,-10-12 0,18 14 0,5-2 0,12-6 0,18-5 0,22 6 0,10 2 0,-4 4 0,5 1-478,0 5 0,7-3 0,1 2 0,-3 2 478,-3 3 0,-2 3 0,1-1-30,14-4 0,2-1 0,-3 2-105,-1 3 1,-3 1 179,-4-1 0,-2 2-289,-6 3 0,-1 1 244,-6 0 0,-1 0 0,20-3 0,-13 3 1672,-10 3-1672,-7 4 1833,-7 1-1833,-4 11 0,-4 38 0,-4 12-841,-2-10 0,-2 4 841,-1-1 0,-2 1 0,0 5 0,0 1-688,1 3 0,-1 1 688,0-1 0,1 1-331,1-4 1,2-1 330,-1-4 0,0-1 0,0-9 0,0-1 0,0-7 0,0-2 0,0 17 0,0-18 2225,11-65-2225,-3-14 0,2-7 0,1-6 156,-2 3 0,0-2-156,-1 14 0,0-2 0,1 1 0,-1-4 0,1-1 0,0 1 0,1-2 0,-1-1 0,1 2 0,-1 1 0,1 0 0,-1 1 0,0 3 0,1 1 0,0 1 0,3-16 0,2 4 0,0 6 0,2 3 0,0 5 0,3 2 284,1 5 1,2 4-285,3 3 0,3 3 0,1 4 0,1 2 0,2 4 0,0 3-1439,32-2-540,-6 11-630,-6 12 2609,-11 6 0,-7 8 0,-7 2 0</inkml:trace>
  <inkml:trace contextRef="#ctx0" brushRef="#br0" timeOffset="32762">28417 7983 20485,'-24'46'4768,"1"-1"-3779,1-4 0,2-3 1,0-2-630,-1-5-360,3-6 0,1-7 0,11-12 0,6-12 0,12-14 0,7-6 0,5-3 0,3 4 0,-2 5 0,-1 7 0,-6 5 0,0 6 0,-3 7 0,-5 5 0,-4 6 0,-4 4 0,-2 12 0,0-9 0,-4 6 0,3-11 0,12 1 0,21 5 0,6-1 0,8 4 0,-16-1 0,-9 4 0,-7 6 0,-8 4 0,-15 4 0,-10 2 0,-16-3 0,4-15 0,-3-2 0,-14 11 0,15-16 0,2-3 0,-4 0 0,6-11 0,7-2 0,6-5-270,8-5-1349,4-2-450,10-9-540,2-4 2609,6-3 0,1-3 0,1 1 0</inkml:trace>
  <inkml:trace contextRef="#ctx0" brushRef="#br0" timeOffset="33111">28287 8059 22674,'-40'-25'4138,"13"6"-3295,4-3-843,21 9 299,20-2-299,22 2 0,-8 6 0,3-1-252,11 0 1,4 1 251,8-1 0,2 1-486,5 0 0,1 1 486,0-1 0,-1 1 0,-4 2 0,-2 0 0,-7 1 0,-3-1 0,-6 1 0,-3 1-12,23-1 12,-14 1 0,-19 2-629,-10 0-451,-12 0 226,-9 7-1035,-12 3 794,-11 13 1095,-13 3 0,-8 7 0,-6 0 0</inkml:trace>
  <inkml:trace contextRef="#ctx0" brushRef="#br0" timeOffset="34747">30151 1514 16472,'10'-66'989,"-5"31"1,-1-1 163,-2-3 0,0-1-883,-3-4 0,-2-1-45,-2-3 0,-2 0 283,-4-5 0,-3-1-283,-2-3 0,-4-3-346,2 16 1,-3-4-1,-2 0 1,0 2 180,-3-4 0,-1 1 0,-2-1-38,-2 0 1,-1-1-1,-3 0 1,0 4 37,-6-2 0,-2 4 0,-3 1-15,9 10 0,-1 0 0,-2 2 0,-1 0-122,-3 0 1,-1 2 0,6 6 13</inkml:trace>
  <inkml:trace contextRef="#ctx0" brushRef="#br0" timeOffset="34747">27348 0 21738,'-16'8'0,"-40"21"0,0 1 0,0 1 0,0 0 0,0 1 0,2-1 0,1 0 0,-1 2 0,-2 2 0,10-4 0,-2 2 0,-1 2 0,1 0 0,1 0 0,2-1 0,-9 7 0,3-2 0,1 1 0,-2 3 0,2-1 0,-2 2 0,0 1 0,1 0 0,5-3-112,3 0 1,3-2 0,3 0 0,-1 1 111,0 0 0,1 0 0,0 1 0,-2 4 0,7-5 0,-2 4 0,-1 1 0,1 1 0,1-2 0,1-1-33,-6 10 0,2-3 0,1 0 1,-2 4 32,7-10 0,-1 3 0,-1 1 0,1 0 0,1-1 0,2-3-106,-2 7 0,2-3 0,1-1 0,1 1 106,-1 0 0,1 0 0,0 0 0,1 0 0,1-1 0,0 0 0,1 1 0,1-1-17,0 0 1,2 0 0,0 1 0,0-1 16,1-1 0,1 0 0,1 0 0,0 0 0,2 1 0,0 0 0,1 1 0,1-1 0,-2 15 0,0 1 0,3 0 0,0 1 0,2 1 0,1 0 0,4-15 0,1 0 0,1 1 0,1 0 0,0 1 0,1 1 0,0 1 0,1-1 0,2 2 0,0 1 0,1 0 0,0 0 53,1 0 0,1 1 0,1 0 0,0 0-53,0 1 0,1-1 0,1 1 0,1-1 0,1 0 0,0-1 0,1 0 0,1 0 0,-1-2 0,1-1 0,2 1 0,1 2 101,2-1 0,2 3 0,1 0 0,1 0 0,2-2-101,0-2 0,2 0 0,0-2 0,1 1 0,0-1 0,-1 0 0,1 0 0,0-1 0,0-1 0,1-2 175,6 5 1,1-2 0,0-2 0,-2-5-176,0-3 0,-1-4 0,0-1 0,0-1 0,0-1 0,2 1 0,9 9 0,3 1 0,-2-2 0,-9-11 0,-2-1 0,2 1 0,8 7 0,2 1 0,-2-2 0,5 1 0,-1-2 0,2 1 0,1-2 0,3 2 0,2-1 0,-17-13 0,1-1 0,0 1-73,2-1 1,0 1 0,0-1 72,2-1 0,0-1 0,0 0 0,2 0 0,0 0 0,0-1 190,1-1 1,0-1 0,1-1-191,1-1 0,-1 0 0,1-1 0,1 0 0,0-2 0,0-1 0,1-1 0,0-1 0,0 0 0,-1-1 0,1-1 0,0-1 0,0-1 0,0-1 0,3-1 0,1-1 0,3-1 0,1-1 0,-2 0 0,4-2 0,-1-1 0,2-1-106,-2 0 0,4-1 0,0-1 0,-3-2 106,3-1 0,-4-3 0,5-3 0,-8-3 0,4-3 0,1-2 0,0 0 0,-3 0-173,1-1 1,-2 0 0,0-1-1,2-2 173,-8 3 0,2-2 0,0-1 0,1-1 0,-2 1 0,-3 1 0,8-7 0,-3 2 0,-2-1 0,1 0 71,-1 0 1,1-1 0,-1 1 0,0-1-72,-1 1 0,-1-1 0,0 1 0,0-1 0,-3 0 0,0 0 0,0 0 0,-1 0 0,-1 0 0,-1 0 0,0 0 0,-1-1 0,-1-1 0,-1 0 0,-1-1 0,-1 0 0,0 0 0,-1-1 0,-1-1 0,0-1 0,-1-2 0,-1-1 0,-1-1 0,-1-1 0,-1-4 0,0-1 0,-2-2 0,0-1 0,-1-5 0,-1-1 0,-1-2 0,-2-2 0,-4 8 0,-1-1 0,-2-1 0,0-1 0,0-1 0,-1-3 0,-1-1 0,0-1 0,-1 0 0,-1-1 0,-1-3 0,0 0 0,-1 0 0,0-1 0,-2-1-116,-2 9 1,-1 0 0,0-1-1,-1 1 1,-1-2 0,-1 0 115,-1-2 0,0-1 0,-1 0 0,-1-1 0,-1 0 0,-1 0-50,0 6 1,-2 0 0,0-1 0,0 0 0,-2-1 0,0 1 0,0 0 49,-2-2 0,1 1 0,-1 0 0,-1 0 0,-1-2 0,-1-1 0,-2-3 0,1 9 0,-2-3 0,-1-2 0,-1-2 0,-1 1 0,0-1 0,0 1 0,-1 1 0,2 1 0,-1 3 0,1-1 0,-1 2 0,1 1 0,0 1 0,-1 1 0,0-1 0,-1-1 0,0-2 0,-2-2 0,-1-2 0,-1-2 0,-1 0 0,0 0 0,0 1 0,0 2 0,1 3 0,0 3-33,-2-4 0,1 3 1,0 2-1,-1 3 1,1 0-1,-2 1-237,-4-6 0,0 1 0,0 1 0,-2 2 1,0 1-218,-7-5 1,0 2 0,-2 3 0,-2 4 486,0 6 0,-3 4 0,-1 3 0,-1 4 0,-2 5 0,-2 5 0,-2 3 0,0 2 0,-2 6 0,-1-1 0,0 0 0,0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4:02:45.766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11057 2601 26332,'13'-61'1619,"-5"5"-1259,-4 12-180,-4 11-90,0 18-90,0 24 0,-6 38 0,2-2 0,-2 11-679,-1-5 1,-2 10-1,-2 5 1,1 2 0,0-2 678,0-4 0,2-1 0,-1 0 0,-1 6 0,-1 6-190,3-19 1,-1 3 0,0 5 0,-1 3 0,-1 2 0,1 1 0,-1 1 0,1 0 0,-1 0 0,1-2 0,1-3 0,-1-2 189,1 5 0,-1-2 0,2-2 0,-1-1 0,0 0 0,1 0 0,-1 2 0,0 2 0,0 2-117,1-8 0,-1 1 1,1 3-1,-1 0 0,0 2 1,0 0-1,0 1 0,0-1 1,1 0-1,-1 0 1,1-2-1,0-1 0,1-2 117,-1 6 0,1-1 0,-1-1 0,1-1 0,0-1 0,1 0 0,-1 0 0,1 0 0,-1 0 0,1 2-93,0-5 1,0-2 0,1 0 0,-1 0 0,0 0 0,1 1 0,-1 1-1,1 1 1,0 3 0,-1 3 0,1 3 92,1-13 0,0 2 0,0 2 0,0 3 0,-1 2 0,1 1 0,0 2 0,0 0 0,0 1 0,0 1 0,0 0 0,0 0 0,0 0 0,1-1 0,-1-1 0,1-1 0,-1-1 0,1-3 0,0-1 0,0-2 0,0 6 0,0-1 0,0-3 0,0-2 0,1-1 0,-1 0 0,1-1 0,0 0 0,0 0 0,0 2 0,0 0 0,-1 3 0,1 1 0,0 3 0,-1-9 0,1 1 0,0 1 0,0 2 0,-1 1 0,1 1 0,-1 1 0,1 1 0,-1 0 0,1 1 0,-1-1 0,1 1 0,0 0 0,0-1 0,0 0 0,0 0 0,0-1 0,1-1 0,-1-2 0,1 0 0,0-1 0,1 7 0,-1 0 0,1 0 0,0-1 0,0-1 0,1 0 0,-1-1 0,1 0 0,0 0 0,0-2 0,0 1 0,0-2 0,-1 0 0,1 0 0,0-1 0,0-1 0,-1 9 0,1-2 0,-1-1 0,1-1 0,-1-1 0,1-1 0,-1 1 0,1-1 0,-1 2 0,1 0 0,0 2 0,0 2 0,-1-9 0,1 2 0,0 1 0,0 1 0,0 1 0,0 0 0,0 1 0,0 0 0,0 0 0,0-1 0,0 0 0,0-1 0,0-1 0,0-2 0,0-1 0,1-2 0,-1 9 0,0-1 0,1-2 0,-1-2 0,1 0 0,-1-1 0,1-1 0,-1 1 0,1-1 0,-1 1 0,1 1 0,-1 0 0,1-1 0,0 1 0,-1 0 0,1 0 0,0-1 0,-1 1 0,1-1 0,0 1 0,-1-1 0,1 1 0,0-2 0,0 1 0,0-1 0,0 1 0,-1-1 0,1 0 0,0 1 0,0-1 0,0 0 0,0 0 0,0-1 0,-1 6 0,1 0 0,0-1 0,0 0 0,0 1 0,0-1 0,0 0 0,-1-1 0,1 1 0,0-1 0,0-1 0,0-1 0,-1 0 0,1 0 0,0 0 0,-1 0 0,1-1 0,0 0 0,-1 0 0,0-1 0,1 5 0,-1-1 0,0 0 0,0 0 0,0-1 0,0 1 0,0-2 0,-1 0 0,1 0 0,0 2 0,1-1 0,0-2 0,1 1 0,-2 0 0,-1 1 0,-3 1 0,-1 4-360,-2-11 0,-2 4 0,-2 3 0,0 1 1,-2 2-1,-1-1 0,0-1 0,0-1 1,0-3-1,0-3 0,1-4 0,0-6-1607,-2 14 1,1-9 0,-1-3 0,-2-1 0,-3 4 1722,-3 4 0,-4 10 0,-2 3 0,-2-4 0,1-10 0,1-17 0,4-24 0,-10-45 1,3-36-1,0-4 0,6 19 0,0-1 0,0 0 0,0 0 0</inkml:trace>
  <inkml:trace contextRef="#ctx0" brushRef="#br0" timeOffset="2684">4085 3734 20665,'5'-15'2519,"-2"0"-2069,-3 0 179,0-1 1,0 1-1,0 2-89,0-2 719,-3 0-629,2 4-270,-6 1-90,6 8-270,-7 2 0,4 5 0,-4 34 0,5 10 0,1 7 0,0 3 0,1 4-590,0-7 1,1 5 0,1-3 589,-1-8 0,0-1 0,0 1 0,0 1 0,0 1 0,0 0-407,0-2 0,-1-1 1,2 0 406,-1-3 0,1-1 0,-1-1 0,2 16 0,0-3 0,1-9 0,1-2 0,-1-8 0,2-3 0,5 16 0,-5-29 0,0-26 0,-5-31 0,-9-24 0,3 22 0,-3-3 442,-4-4 0,-2-1-442,-2 1 0,-3 0 0,-1 4 0,-2 1 0,-1 7 0,-1 3 608,-2 8 0,-1 4-608,-27-3 0,0 29 0,4 18 0,8 24 0,26-22 0,3 3 0,3 2 0,6 3 0,12 15 0,8 0-241,1-14 1,6-2 240,12 11 0,8-6-370,0-18 0,3-8 370,6-2 0,2-5-178,4-5 0,0-4 178,3-5 0,0-3-45,1-5 0,-2-3-45,0-3 0,0-3 60,-9-1 0,0-3 0,-2 1 30,4-3 0,-2-2-30,-11 7 0,0-2 0,-5-1 30,-1-8 0,-6 1-25,4-19 25,-16 19 0,-6 1 510,-10-10-510,-10 2 90,-7 8 653,-7 8-653,-5 12 1040,-5 6-1040,-5 18-1,-3 10-89,0 17 0,3 13-20,21-22 0,3 3 20,0 19 0,5 3 0,4-12 0,3-1 0,3 15 0,5-2 0,4-18 0,4-3-45,14 9 1,4-2-406,-6-13 0,3-3-225,9 5 1,3-5-1125,16-9-720,1-10 2519,-1-17 0,2-9 0,0-10 0</inkml:trace>
  <inkml:trace contextRef="#ctx0" brushRef="#br0" timeOffset="3248">5498 4375 23364,'0'-6'1709,"-5"-1"-1529,3 4-90,-3-2-1,5 3-89,0-1 0,11-3 0,-5-3-89,11-20 178,-12 6 1,-5-9 90,-8 9 90,-8 5 0,-7 8 90,-5 7 90,-7 20-91,-4 17-224,19-10 0,0 5-269,-7 27 0,2 4 223,7-13 1,2 2-372,4-4 1,1 2-1,3-2 282,2 2 0,5-2 0,9 13 0,6-2-210,-3-18 1,3-2 209,8 7 0,4-7 0,23-12 0,6-15 0,7-24-45,-28 3 0,0-6 45,15-20 0,0-7 0,-11 8 0,-2-2-317,-4 3 1,0-1 0,-4 1 316,0-6 0,-3 2 0,-1 2 0,-3 0 45,-3 3 0,-2 1-45,10-27 534,-7 8-534,-5 10 0,-8 5 924,-2 7-924,-4 8 446,0 6-446,0 25 1206,0 16-1206,0 32 0,0-21 0,0 1-271,0 6 1,0 1 270,0 1 0,0 1 0,0-2 0,0 1 0,1-2 0,0-1 0,0-4 0,0-2-1205,3 26-594,-2-13-810,2-15 2609,-4-15 0,2-18 0,-2-11 0</inkml:trace>
  <inkml:trace contextRef="#ctx0" brushRef="#br0" timeOffset="3379">6111 3938 24083,'-8'-39'629,"0"0"1,0 5 0,0 2-540,-6-18-90,0 17-450,7 15-809,1 13-1170,6 20 2429,-3 13 0,2 18 0,-3 8 0</inkml:trace>
  <inkml:trace contextRef="#ctx0" brushRef="#br0" timeOffset="3917">6306 4365 23952,'0'-13'2249,"0"0"-1737,0 7-422,6 16 0,4 13 0,9 25 45,-2 1 0,1 4-45,-5-10 0,0 1-771,4 16 0,-2 0 726,-6-20 0,-3-3 45,2 29-72,-4-13-18,-4-15 195,0-12-195,-4-16 0,-6-38-90,4-11 90,1 3 0,1-3 0,5 0 0,2-1-517,-1-4 0,2 1 517,2-2 0,0 0 0,2 4 0,1 1 211,0 3 0,2 2-121,11-16 0,5 23 90,3 26-90,3 32-1364,-9 14 0,-3 9 1274,-4-8 0,-2 2 0,-3-5 0,0 4 0,-3-1-116,-2 17 1,-4-3 115,0-17 0,0-2 22,-3 5 0,0-5-22,0-10 0,0-22 0,3-21 2544,2-27-2544,7-21 0,-5 21 0,2-2 918,2-5 1,2 0-919,1 0 0,1 1 0,0 3 0,1 2 0,-2 6 0,0 4 0,12-13 0,0 22 0,1 28 0,1 21 0,-9 11 0,-2 6-1577,-4-9 1,-1 0 1576,2 14 0,-1 0-315,-6-15 1,-2-2-1092,2 27 1406,-5-25 0,-1-1 0,-1 11 0,0 7 0</inkml:trace>
  <inkml:trace contextRef="#ctx0" brushRef="#br0" timeOffset="4697">8073 4314 22464,'-42'-49'1439,"-3"3"-1079,-8 6-4075,-2 6 4075,-2 9-180,2 10 1245,2 7-1201,17 24 1,0 7-90,8-3 0,2 4-50,-10 18 0,3 6 5,10-4 0,3 1 0,1 3 0,2 1-45,2 0 0,1-1 0,3-1 0,2 0 0,3-6 0,2 0 0,1-4-1,2-1-44,7 23-89,6-13 89,10-18-180,11-13 2153,6-22-2063,7-14-178,0-22 268,-23 16 0,-2-3 137,1-5 0,-3-3-47,-1-3 0,-1-2 44,-2-4 1,-2 0 90,-1 0 0,-2-1 90,-1-9 0,-2 2-225,-2 19 0,-1 1-45,-1-5 0,-1 11 135,-2 27-180,0 21 0,4 37 0,-1-20 0,0 2-352,4 4 0,0 1 352,2 2 0,1-1 0,2-1 0,2-2 0,1-3 0,2-2 0,1-4 0,1-3-180,24 13 99,2-20-189,3-24 180,3-26 0,-24 4 0,-3-5-1159,2-10 0,-3-4 1249,0-7 0,-1-4 45,-1-7 0,-2-3-477,-6 18 0,-1-1 1,0 0 521,-1-3 0,-1 0 0,-1 0 0,0-2 0,-2 0 0,0 0-31,-1 1 1,0 0 0,-2 0-60,-1 2 0,-1-1 0,-1 2 0,1-18 0,0 2-102,-2 6 1,0 4 101,0 9 0,0 3 0,-4-21 35,3 20-35,-2 31 2252,3 26-2252,-2 24 0,0 18 0,0 2 0,2 5 0,-1 3 0,1 2 79,-1-7 1,-1 2 0,1 0 0,-1 0-80,2-2 0,0-1 0,0-1 0,0-3 0,1 2 0,1-4 0,-1 0 0,1-1 0,0 0 0,0-1-30,2-4 0,1 0 0,0-2 30,4 18 0,1-3 0,1-8 0,2-2 0,1-8 0,2-2-87,8-4 0,3-4 87,16 1 0,12-19 0,-16-38 0,-3-20 0,-18 13 0,-1-3 0,0-5 0,-2-1 0,0-4 0,-1-1-564,-1 1 1,-2 1 563,-1 3 0,-1 2 0,7-24 1444,-6 15-1444,-4 16-899,-2 10 1107,-35 37 1,7 5 0,-1 3-1,-1 0 1</inkml:trace>
  <inkml:trace contextRef="#ctx0" brushRef="#br0" timeOffset="5493">2920 6529 24893,'-44'-5'2428,"-5"3"-1798,14-3-270,9 2-90,17-2-270,19 0 0,14 0 0,16-2 0,-8 2 0,3-1-505,8-2 0,9-1 505,-1 0 0,8-1 0,3 0 0,-1 0-765,-5 1 1,-1 1 0,1-1 0,5 1 764,-7 0 0,3-1 0,1 1 0,3-1 0,2 1 0,2 0-228,-10 3 1,3-1 0,1 1 0,2 0 0,1 0-1,0 0 1,-1 1 0,0-1 0,-2 1 227,0-1 0,-1 1 0,-1 0 0,0 0 0,1 1 0,0-1 0,2 0 0,3 1-125,-5 0 1,1-1 0,3 1-1,1 0 1,0 0 0,2 0 0,-1 0-1,0 0 1,-1 1 0,-1-1-1,-2 1 125,6 0 0,-2 0 0,-1 1 0,0 0 0,-1 0 0,0 0 0,1 0 0,0 0 0,2 1-72,-4 0 1,0-1 0,0 1 0,1 0 0,0 0 0,1 1-1,-1-1 1,1 1 0,0-1 0,1 1 71,-4 0 0,0 0 0,1 1 0,0-1 0,0 0 0,0 1 0,1 0 0,0 0 0,0-1 0,0 2 0,0-1 0,2 0 0,1 1 0,0-1 0,0 1 0,1 0 0,-1 0 0,1 0 0,0 1 0,0-1 0,0 0 0,0 1 0,-3 0 0,0-1 0,1 1 0,-1 0 0,1 0 0,-1 0 0,1 0 0,0 0 0,0 0 0,1 1 0,-1-1 0,1 1 0,-3-1 0,0 1 0,0-1 0,0 1 0,0-1 0,1 1 0,0 0 0,-1 0 0,1 0 0,0 0 0,0 0 0,1 1 0,-1-1 0,2 0 0,0 1 0,1-1 0,-1 1 0,1 0 0,-1 0 0,1-1 0,0 1 0,0 0 0,0 0 0,1 1 0,-1-1 0,0 0 0,-2 0 0,0 0 0,-1 1 0,1-1 0,0 0 0,0 1 0,1-1 0,-1 1 0,0-1 0,1 1 0,-1 0 0,1 0 0,0 0 0,0 0 0,-3-1 0,-1 1 0,2 0 0,-1 0 0,0 0 0,0 0 0,0 0 0,1 0 0,-1 0 0,1 0 0,0 0 0,-1 1 0,1-1 0,0 1 0,0-1 0,1 1 0,0 0 0,1 0 0,-1 0 0,1 0 0,-1 0 0,1 1 0,0-1 0,0 0 0,0 1 0,0-1 0,0 1 0,0-1 0,0 1 0,0 0 0,-3-1 0,0 0 0,0 0 0,0 1 0,1-1 0,-1 1 0,1-1 0,-1 1 0,0 0 0,1-1 0,0 1 0,-1 0 0,1 0 0,0-1 0,-1 1 0,1 0 0,1 0 0,0 1 0,0-1 0,0 0 0,-1 1 0,1-1 0,0 1 0,1-1 0,-1 1 0,0 0 0,0-1 0,0 1 0,0 0 0,1-1 0,-1 1 0,0 0 0,1 0 0,0-1 0,0 1 0,1 0 0,-1 0 0,0 0 0,0 0 0,0 0 0,1 0 0,-1 0 0,0 1 0,1-1 0,-1 0 0,1 0 0,-1 0 0,0 0 0,-2 0 0,-1-1 0,0 1 0,0 0 0,1-1 0,-1 1 0,0 0 0,1 0 0,-1-1 0,0 1 0,1 0 0,-1 0 0,1-1 0,-1 1 0,1 0 0,-1 0 0,1 0 0,0-1 0,0 1 0,0 0 0,0 0 0,0 0 0,0 0 0,0 0 0,1 0 0,-1 1 0,0-1 0,0 0 0,0 0 0,1 0 0,-1 0 0,0 0 0,0 0 0,1 0 0,-1 0 0,0-1 0,1 1 0,-1 0 0,1 0 0,-1 0 0,0 0 0,1 0 0,-1 0 0,1 0 0,-1 0 0,1 0 0,-1 0 0,1-1 0,-1 1 0,1 0 0,-1 0 0,1 0 0,0-1 0,0 1 0,0 0 0,0 0 0,-1 0 0,1-1 0,0 1 0,0 0 0,0 0 0,0-1 0,0 1 0,0 0 0,0-1 0,0 1 0,0 0 0,-1-1 0,1 1 0,0-1 0,0 1 0,-1-1 0,1 1 0,0 0 0,-1-1 0,1 1 0,0-1 0,-1 0 0,1 1 0,0-1 0,-1 0 0,1 1 0,0-1 0,0 0 0,-1 0 0,1 0 0,0 0 0,0 0 0,0 0 0,0 0 0,0-1 0,-1 1 0,1 0 0,0 0 0,0-1 0,0 1 0,0-1 0,0 1 0,0 0 0,-1-1 0,1 1 0,0-1 0,-1 0 0,0 1 0,1-1 0,-1 1 0,0-1 0,0 0 0,0 0 0,0 1 0,1-1 0,-1 0 0,0 0 0,0 0 0,0 1 0,0-1 0,0 0 0,0 0 0,0-1 0,0 1 0,-1 0 0,0 0 0,-1-1 0,1 1 0,-1-1 0,0 0 0,1 1 0,-1-1 0,1 0 0,1 1 0,0-1 0,0 1 0,2 0 0,0 0 0,1 0 0,2 0 0,-9-1 0,2 0 0,1 1 0,1 0 0,1-1 0,0 1 0,1 0 0,1 0 0,0 0 0,1 0 0,-1 1 0,1-1 0,0 0 0,-1 0 0,0 0 0,0 0 0,-1 0 0,0 0 0,-1 0 0,-1 0 0,0-1 0,-2 1 0,-1-1 0,9 2 0,-2-1 0,-1 1 0,-1-1 0,-1 0 0,0 0 0,-1-1 0,0 1 0,-1 0 0,1 0 0,0 0 0,0 0 0,1 0 0,0 0 0,1 1 0,1-1 0,2 1 0,-6-1 0,1 0 0,1 0 0,1 1 0,1 0 0,1-1 0,0 1 0,1 0 0,-1 0 0,1 0 0,-1 0 0,1 0 0,-2 0 0,1-1 0,-2 1 0,-1 0 0,0 0 0,-2-1 0,-1 1 0,-2-1 0,-1 0 0,12 2 0,-1 0 0,-2 0 0,-2-1 0,-1 1 0,-1-1 0,-1 1 0,0-1 0,-1 0 0,-1 1 0,1-1 0,0 1 0,1 0 0,1 0 0,0 0 0,-1 0 0,0 1 0,0-1 0,0 1 0,-1-1 0,0 0 0,0 1 0,-1-1 0,0 1 0,0-1 0,6 2 0,-1 0 0,1-1 0,-1 1 0,-1 0 0,0 0 0,0-1 0,-1 1 0,-1 0 0,0 0 0,2 0 0,-1 0 0,0 0 0,-1 1 0,0-1 0,-1 0 0,0 0 0,-1 0 0,0 0 0,0 0 0,1 1 0,-2-1 0,0 0 0,0 0 0,-2 0 0,0 0 0,0 0 21,1-1 1,-1 1 0,-1-1-1,-1 0 1,1 0 0,-1 1-1,1-1-21,1 0 0,1 1 0,1 0 0,-2-1 0,0 1 0,-3-1 0,-3-1-23,13 3 1,-5-1 0,-2-1-1,0 0-1327,2 0 1,3 0 0,-9-1 0,-21-3 1504,-24-2 1,-37-8 0,-22-5 0,3 2-1,1 0 1,0 0 0</inkml:trace>
  <inkml:trace contextRef="#ctx0" brushRef="#br0" timeOffset="7121">4016 7475 22374,'-4'-39'3238,"0"4"-2518,-1 7-180,-2 5-271,3 8-89,-1 5-180,2 4 90,3 11 0,0 15 90,0 23-380,0-11 1,0 5 244,0 8 0,0 4-45,0 5 0,0 2 45,-2 4 0,0 0-45,2-1 0,-1-1-525,-1-2 0,0-2 525,2-5 0,0-2 0,0-6 0,0-3-662,0 23 752,0-16-90,0-12 90,0-10 399,0-10-400,0-6-89,9-29 0,6-2 1008,16-24-1008,-2 19 0,4 1 0,-7 7 0,2 2-45,21-5 0,1 7 45,8 18 0,-13 17 0,-5 8 0,-3 26 281,-17-13 0,-5 1-281,-15 21 0,-18-2 0,-17-5 0,11-29 0,-3-2 0,-3-4 0,-2-2 0,0-2 0,-1-3 0,-32 1 90,6-10-90,24-15 0,3-5-90,-11-14-406,19 3 1,5-4 225,7-26-45,11 24 0,2-1-352,4-1 1,2-2-1043,10-13 0,3-1 1709,5 1 0,3 3 0,-1 1 0,1 2 0,1 9 0,-1 0 0</inkml:trace>
  <inkml:trace contextRef="#ctx0" brushRef="#br0" timeOffset="7334">4597 7871 23184,'22'0'2878,"-3"0"-2518,-5 5 90,-4 3-91,-2 9-179,0 11 0,2 10-90,2 11-90,3 7 0,1 0 0,-2 0-450,-4-22 1,0-1-541,1 12-1978,1 10 359,-8-40 2609,-4-8 0,-6-28 0,0-8 0</inkml:trace>
  <inkml:trace contextRef="#ctx0" brushRef="#br0" timeOffset="7459">4780 7602 24083,'-7'-48'569,"1"0"1,3 4 0,0 3-480,-3-26 0,6 17-270,0 12-359,0 15-631,0 10-809,6 20 1979,0 12 0,7 16 0,-1 6 0</inkml:trace>
  <inkml:trace contextRef="#ctx0" brushRef="#br0" timeOffset="7800">4958 7795 24173,'6'18'1619,"2"2"-1079,-2 0-180,3 8-90,2 10-91,2 12-89,1 12-354,-6-27 1,-2 1 263,0 1 0,-1 0 44,-2-1 1,0 0-45,1 28 213,-4-14-213,0-12 90,0-12-180,0-18 90,5-38 90,5-16-240,0 7 1,1-4 239,2 3 0,0 0 0,2 0 0,-1 1-45,1 2 0,1 3 582,10-20-537,0 21 0,-1 16 29,-1 28-164,-1 27 0,-2 9-225,-7-14 0,0 2-1374,7 24 0,-2 1-65,-1 3-720,-2-4 2492,2-13 0,4-13 0,3-9 1</inkml:trace>
  <inkml:trace contextRef="#ctx0" brushRef="#br0" timeOffset="8137">6014 7912 24713,'-11'-41'1799,"-6"7"-990,-34 25-629,12 21-90,10 5 0,3 6-90,8 5 0,4 3-1051,-1 4 1,3 2 1050,1 3 0,2 1 0,3-1 0,1 0 74,3-2 1,1 0-75,5 26-180,4-14 0,4-12-90,4-19 90,5-12 90,1-22 90,3-16 90,-1-15 135,-11-2 0,-2-3 600,-1 12 1,-3-1-691,0-14 0,-2 0 349,-1-9-394,-4 5 0,0 30-90,2 12-315,5 46 0,2 18-764,4 10-802,1 0 1,-1 0 665,-3-23 1,-1-3 1214,13 29 0,1-12 0,1-7 0</inkml:trace>
  <inkml:trace contextRef="#ctx0" brushRef="#br0" timeOffset="8495">6355 8085 17680,'15'-62'3778,"-3"6"-1021,-4 4-2487,-2 23 891,0 13-891,2 36-180,4 21 90,2 23-123,-5-26 1,-1 1-13,-1 1 0,0 1 408,-1 0 1,0 0-454,-1-5 0,0-1 90,1 26-90,0-15 0,-3-22 0,-2-24 0,-1-26 0,5-16 0,1-5 45,0 7 0,0-1 6,4-18 1,2-3-52,2 6 0,1 3 0,-5 15 0,1 2 0,2-2 0,1 6 669,2 12-669,2 20 0,12 29 0,-7 1 0,6 16 0,-13-12 0,-3-6-1378,-4 1-511,-4-16-990,-1 0 2879,-4-19 0,0-5 0,0-7 0</inkml:trace>
  <inkml:trace contextRef="#ctx0" brushRef="#br0" timeOffset="8771">6932 7703 24713,'4'23'719,"2"5"-629,2 3-90,6 4-4341,4 1 4341,7-7 770,3-4-770,6-15 179,3-12 181,2-18 450,-1-19 269,-1-12-1217,-20 22 0,-1-1 138,14-29 2108,-7 8-2108,-5 8 0,1 35 0,-7 30 0,-4 8 0,-3 6-358,-2 11 0,-1 3 358,-1 10 0,-1 2 88,-1-17 0,-1 0 0,-2 3-628,-1 4 0,-2 4 1,0 1-1,-1-4-707,-1 4 1,0-3 0,-1 3 1246,0-4 0,-2 3 0,1-1 0,-1-4 0,0-1 0,0-4 0,-1 0 0,0-1 0,1 1 0,-1 0 0</inkml:trace>
  <inkml:trace contextRef="#ctx0" brushRef="#br0" timeOffset="9967">2587 10270 24353,'-31'23'1439,"3"0"-1259,3-5-180,5-8 270,5 8 90,11-8 539,27 19-539,12-12-135,-4-7 0,4-2-466,3-4 0,3-1 241,9-3 0,3 0-757,9-2 1,4-1 756,-15 1 0,2 1 0,1-2-881,7 0 1,2 0-1,2-1 881,-11 2 0,2-1 0,1 1 0,1-1 0,5 0 0,2 1 0,0-1 0,2 1-354,-9 0 1,0 1 0,1 0 0,1 0 0,0 0 353,3 0 0,1 0 0,1 0 0,0 0 0,1 1-166,-10-1 1,0 1-1,0 0 1,2 0 0,2 0-1,3 1 166,-6 0 0,2 1 0,4 0 0,1 0 0,0 1 0,1-1 0,-1 1 0,-2 0 0,-2-1-76,4 1 1,-1-1 0,-2 0 0,0 1 0,0-1 0,2 1 0,2 1 75,-3-1 0,3 1 0,1 1 0,2-1 0,0 1 0,-1-1 0,-1 1 0,-2 0 0,-3-1 0,2 1 0,-3 0 0,-2-1 0,-1 1 0,0 0 0,0 0 0,1 0 0,0 0 0,-2 0 0,1 0 0,0 1 0,1-1 0,2 1 0,2-1 0,-1 1 0,3 0 0,2-1 0,1 1 0,0 0 0,1 0 0,-2 0 0,-2 0 0,-2-1 0,4 2 0,-3-1 0,-2 0 0,0 0 0,0 1 0,2-1 0,2 0 0,-5 0 0,2 0 0,2 0 0,1 1 0,0-1 0,-1 0 0,-2 0 0,-1 0 0,-4 0 0,8 0 0,-3 1 0,-2-1 0,-2 0 0,1 1 0,0-1 0,0 1 0,0-1 0,-1 1 0,1 0 0,-1 0 0,0-1 0,-1 1 0,0-1 0,-1 0 0,1 1 0,-1-1 0,0 1 73,9 0 1,-2 0 0,0 1-1,4 0 1,4 0-74,-13-1 0,5 0 0,2 0 0,3 1 0,0-1 0,0 1 0,-1-1 0,-3 0 0,-5 0 0,8 0 0,-6 0 0,-1-1 0,-1 1 0,3-1 0,4 1 0,-7-1 0,4 1 0,2-1 0,3 1 0,-1 0 0,0 0 0,-3-1 0,-3 0 0,-4 0 0,10 0 0,-5-1 0,-3 0 0,0-1 0,1 1 0,1 0 0,0-1 0,0 0 0,3 1 0,2 0 0,-6-1 0,3 0 0,3 1 0,0 0 0,-1-1 0,0 1 0,-4-1 0,-2 0 0,-3 1 0,-1-1 0,0 0 0,2 0 0,2 1-53,1-1 0,4 1 1,1 0-1,1 0 1,-2 0-1,-1 0 1,-4 0 52,5 1 0,-3-1 0,-2 1 0,0-1 0,1 1 0,0-1 0,1 1 0,0 0 0,0-1 0,0 1 0,-1 0 0,1-1 0,-1 1 0,0-1 0,0 1 0,0 0 0,0 0 0,-1 0 0,1 0 0,-1 0 0,-1-1 0,0 0 0,-1 0 0,2 1 0,4-1 0,-6 0 0,3 1 0,2 0 0,2-1 0,-2 1 0,0 0 0,-4-1 0,11 1 0,-4 0 0,-1-1 0,1 0 0,4 1 0,-10-1 0,3 1 0,2-1 0,0 0 0,0 1 0,-3-1 0,-3 0 0,6 0 0,-5 0 0,0 0 0,0 0 0,5 0 0,-6 1 0,3-1 0,2 2 0,1-1 0,0 0 0,-2 0 0,-3 0 0,9 0 0,-3 0 0,-1 0 0,1 0 0,3 1 0,-9-1 0,2 1 0,2 0 0,0 0 0,-1-1 0,-2 1 0,-3 0 0,5-1 0,-3 1 0,-2 0 0,-1-1 0,2 1 0,0 0 0,0 0 0,1 0 0,-1 0 0,0 0 26,-1 1 1,0-1 0,1 0 0,-1 0-1,0 0-26,0 0 0,0 0 0,0 0 0,-1 0 0,1 1 0,-1-1 0,-1 0 0,1 0 0,-1 0 0,1 0 0,1 0 0,-1 1 0,1-1 0,0 0 0,0 0 0,1 0 0,0-1 0,0 1 0,1-1 0,0 1 0,1 0 0,1 0 0,1 0 0,-1 0 0,1 0 0,2 0 0,0 0 0,0 0 0,1 0 0,0 1 0,0-1 0,1 1 0,0-1 0,0 1 0,0 0 0,-10-1 0,-1 0 0,1 0 0,0 0 0,0 1 0,0-1-23,0 0 1,0 1 0,1-1 0,-1 1 0,1 0 0,0 0 22,0 0 0,1 1 0,0 0 0,1-1 0,-1 2 0,0-1 0,2 0 0,0 1 0,-1-1 0,1 1 0,1 0 0,-1 0 0,2 1 0,-1 0 0,1 0 0,0 0 0,0 0 0,1 1 0,0-1 0,0 1 0,1 0 0,0 0 0,-1 0 0,1 0 0,-8-2 0,0 1 0,0-1 0,0 1 0,1-1 0,-1 1 0,1 0 0,0 0 0,-1-1 0,1 1 0,0 0 0,1 0 0,2 1 0,3 0 0,-7-1 0,3 0 0,1 1 0,1 0 0,2 0 0,0 0 0,1 1 0,0-1 0,0 0 0,-1 1 0,-1-1 0,-1 0 0,2 0 0,-1 0 0,1 0 0,0 1 0,0-1 0,1 0 0,-1 1 0,0-1 0,0 0 0,0 1 0,1-1 0,-1 1 0,1-1 0,0 1 0,0-1 0,-1 1 0,1-1 0,-1 1 0,0-1 0,0 0 0,-2 0 0,0 0 0,1 0 0,0 0 0,-1 0 0,0 0 0,-1 0 0,0-1 0,-2 0 0,-1 0 0,-2 0 0,7 1 0,-3-1 0,-2 1 0,0-1 0,-1-1 0,-1 1 0,1 0 0,1 0 0,8 1 0,0 0 0,-1 0 0,1 0 0,0 0 0,-1 0 0,1 0 0,-1 0 0,0-1 0,0 1 0,0 0 0,0-1 0,0 1 0,0-1 0,-1 0 0,-1 0 0,-1 0 0,1-1 0,1 1 0,2 0 0,2 0 0,-9-1 0,3 0 0,1 0 0,1 1 0,2-1 0,-1 1 0,0-1 0,-2 0 0,-1 0 0,-2-1 0,2 0 0,-1 1 0,-3-2 0,0 1 0,0-1 0,0 1 0,2 0 0,2 0 0,2 1 0,2 0 0,3 0 0,0 1 0,0-1 0,0 0 0,-2 0 0,-3 0 0,-2-1 21,7 1 1,-3-1 0,-3-1-1,0 1 1,1-1 0,3 2-22,-7-2 0,2 0 0,2 1 0,0 0 0,0 0 0,-1 0 0,-2-1 0,-3 0 0,3 1 0,-2-1 0,-2 0 0,-1-1 0,1 1 0,2 0 0,-2 0 0,3 1 0,1-1 0,-1 0 0,-1 0 0,-3 0 0,-4-1 0,8 2 0,-4-2 0,-4 1 0,1-1 0,11 1 0,-1 0 0,-2-1 0,-7 0 0,-2 0 0,-1-1 0,15-2 0,-2 0 447,-12 2 1,-3-1-1078,-9-4 1,-3 0-855,11 3 1484,-28-4 0,-37 0 0,-19 0 0</inkml:trace>
  <inkml:trace contextRef="#ctx0" brushRef="#br0" timeOffset="11239">4568 11413 23454,'-30'0'2068,"-1"0"-1888,-3 12 0,-1 4 90,2 17-180,5 7 90,13 9-90,8 5 0,16 1-90,10-3 0,13-6 90,9-11-90,8-12 0,2-10 90,2-18 0,0-11-870,-6-16 960,-4-12 90,-13-14-301,-19 24 0,-3-1 166,-4-3 0,-2-1-90,-5 0 0,-3-1-45,-2 4 0,-4 1 0,-3 3 0,-4 3-90,-26-17-270,-10 18-269,-3 13-271,2 17-359,6 11-180,12 10-990,17 10 2429,15 1 0,22 4 0,8-3 0</inkml:trace>
  <inkml:trace contextRef="#ctx0" brushRef="#br0" timeOffset="11758">5352 11449 23634,'9'-10'2428,"-2"4"-2248,-12 2-180,-2 4 90,-5 6-90,2 5 0,3 12 0,4 3 0,3 2 0,3-3 0,2-4 0,3-11 0,0-3 90,-3-7-90,-2 0 90,-10-4 0,-2-2-90,-9 0 90,-1 2-90,-1 11 90,-4 24 0,12 5-90,5 26-341,21-3 341,-3-28 0,4 0 45,4-1 0,3-2-45,4-1 0,3-5-45,3-6 0,3-5 45,4-3 0,1-5-45,4-9 0,0-5-413,1-4 1,-1-3 457,1-8 0,-2-4 0,-1-5 0,-3-4 44,-1-5 1,-3-2 90,-2-2 0,-3-3 90,-2-2 0,-5-1 0,-2 1 0,-5-1-90,-4 0 0,-4-1 44,-1 2 1,-4 2-180,-4 3 0,-2 1 0,0 4 0,-1 2 0,-1 7 0,0 2 0,-1-16 0,-3 28 0,7 38 0,-8 39 0,8-13 0,2 4-79,-4 6 0,-1 4 79,4 2 0,1 6 0,0-4-416,-1-12 1,-1-3 0,2 2-35,0 14 0,1 4 1,1-6-541,1 0 1,1-5-450,0-5 0,2-2 1439,0-8 0,0-2 0,5 20 0,-2-9 0</inkml:trace>
  <inkml:trace contextRef="#ctx0" brushRef="#br0" timeOffset="12409">5864 11530 23094,'-33'-51'1979,"4"7"-1889,9 12 0,10 11-315,47 17 0,18 7 45,-21-2 0,3 0-23,9 1 1,9 1 0,2 0 0,-3 0 112,3-1 0,-3-1 0,0 0 150,-1-1 0,1 0 0,-1 0 329,1 0 1,-1 0 0,-9 0-120,7-2 0,0 1-1,-51-1-179,-6 2 90,-17 29-90,4 1-90,1 13 0,3 6-225,6-15 0,2 0 225,-1 13 0,3 0 0,1 19-90,8-27 0,3-1-269,4 10-1,12 2 0,-1-37 90,2-17 90,3-15 180,1-19 90,-3-12 180,-5-12-90,-12 27 0,-2-1 90,-2-1 0,-1 0-174,-3 1 1,0 0 353,-7-30-270,-3 15-91,-1 13 1,5 20 0,-1 16 438,6 21-528,-3 20 0,10 17-130,-2-22 1,2 1 129,8 16 0,3-1 0,-2-14 0,1-2-45,6 9 0,2-7 45,17-12-90,3-22 90,5-27 0,-22 3 0,-1-5-316,2-6 1,-1-5 404,0-4 1,-1-3-534,0-5 0,-3-1 713,-2-3 1,-3 0 90,-3 1 0,-2-3-300,-5 4 0,-3-3 0,0 5-60,0 6 0,-2 1 0,0-16 0,-2 15 0,-1 38 0,-6 34 0,1 36 0,2-17 0,0 8-376,2-6 1,-1 7-1,2 2 1,0-3 375,0 7 0,1-2 0,1 4-203,0 0 1,-1 4 0,2 0-1,-1-4-487,2-1 1,0-2-1,1-2-300,0-2 1,2-1 0,-1-1 989,-1-4 0,1-2 0,0-1 0,2 15 0,0-2 0,-1-6 0,0 1 0</inkml:trace>
  <inkml:trace contextRef="#ctx0" brushRef="#br0" timeOffset="13747">3659 13466 23454,'-49'-20'2788,"4"0"-2608,10-1 0,11 1-90,12 0 180,10-1 89,15 3 91,18 1 0,21 2-515,-14 7 1,3 0 64,11 1 0,4 1 0,-12 2 0,2 1 0,2 0 0,4 1 0,3 0 0,5 1-637,-6 0 1,5 1 0,2-1 0,0 1 0,-2 0 636,3 0 0,-3 0 0,1 0 0,3 0 0,-9 0 0,3 0 0,1 0 0,1 0 0,-2 0 0,-3 0-544,13 1 0,-3 0 0,-1 0 0,1 0 544,-10 0 0,0-1 0,0 0 0,0 0 0,1 1-274,-1-1 1,1 1 0,0 0 0,0 0 0,0 0 273,0-1 0,0 0 0,0 0 0,0 0 0,0 0-181,10 1 1,0 0 0,1 1 0,2-1 180,-12-1 0,2 0 0,2 0 0,0 0 0,-2 0 0,-2 1 0,9 0 0,-3 0 0,0 0 0,3 0 0,-4 0 0,4-1 0,0 0 0,-2-1 0,-4 1 0,-5 0 0,-3 0 0,-1 0 0,0 0 0,1 0 0,0 0 0,1 0 0,-1 0 0,0 0 0,-1 0 0,1-1 0,4 0 0,4 0 0,5-1 0,2 0 0,-1-1 0,-3 1 0,0 0 0,-2 0 0,0 0 0,3-1 0,0 1 0,3-1 0,2-1 0,-2 1 0,-4 1 0,-4-1 0,-2 2 0,-2-1 0,1 0 0,0-1 0,0 1 0,-1-1 0,1 1 103,-1 0 0,-1 0 0,1 0 0,4 0-103,3 0 0,4-1 0,1 0 0,0-1 0,-4 2 0,1-1 0,-5 0 0,2 0 0,8 0 0,-17 1 0,5 0 0,3-1 0,4 0 0,0 0 0,0 1 0,0-1 0,-3 0 0,-4 1 0,11-1 0,-3 0 0,-2 0 0,0 0 0,0 0 0,3 1 0,0-1 0,1 0 0,2 0 0,1 1 0,-2-1 0,-2 1 0,-2 0 27,-4 0 1,-2 0-1,-2 0 1,0 0-1,-1 1 1,2 0-28,1 0 0,2 1 0,-1-1 0,-1 1 0,0 0 0,-3 0 0,14 0 0,-3 0 0,-1 0 0,4 0-38,-13 0 0,3-1 1,1 1-1,0 0 1,-2 0-1,-3 1 38,7-1 0,-4 1 0,-2 1 0,2-1 0,-2 1 0,-1-1 0,2 1 0,2 1-58,1 0 0,3 1 0,2 0 0,-2 0 0,-2 1 58,1 0 0,-3 0 0,0 1 0,2-1 0,-1 1 0,2-1 0,0 1 0,2 0 0,-1 1 0,3 2 0,1 0 0,0 0 0,-1 1 0,-3 0 0,3-1 0,-4 1 0,1 0 0,3 0 0,-11-1 0,3 0 0,1 0 0,0 0 0,-2 0 0,-2 0 0,8 2 0,-2 0 0,-2 0 0,1-1 0,2 1 0,1 0 0,-1 0 0,1 0 0,0 0 0,1 1 0,0-1 0,0 0 0,1 1 0,0-1 0,0 1 0,1-1 0,0 1 0,0-1 0,0 1 0,0-1 0,-2 0 0,0-1 0,1 1 0,4 0 0,-11-1 0,2 0 0,2 0 0,2 1 0,-1-1 0,0 0 0,1 1 0,0-1 0,0 1 0,1 0 0,-1-1 0,1 1 0,-1-1 0,1 1 0,0-1 0,-1 1 0,0-1 0,-1 1-34,-3-1 0,1 0 1,-1 0-1,-1 0 1,-2-1-1,-2 1 34,10 0 0,-3 0 0,-2 0 0,1 0 70,2 1 0,0-1 0,0 0 0,0 0-70,-2-1 0,-1 1 0,2-1 0,7 1-19,-10-1 0,6 1 0,4 1 0,1-1 0,-1 1 0,-2-1 0,-6-1 19,1 0 0,-4 0 0,-2-1 0,1 0 0,5 1 0,-1 0 0,4 0 0,3 1 0,0 0 0,-1 0 0,-3-1 0,-6-1 0,6 2 0,-5-2 0,-2 1 0,1-1 51,3 1 1,0-1-1,0 0 1,1 1-52,0-1 0,1 1 0,-1 0 0,1 0-56,1 0 1,0 1 0,0-1 0,0 1 55,-1 0 0,1 0 0,0 0 0,-1 1 0,0-1 0,0 1 0,0 0 0,0 0 0,-2 0 0,0 1 0,0-1 0,-1 1 0,0 0 0,0 0 0,0 0 0,-1 0 0,0 0 0,0 0 0,0 0 0,0 0 116,0 1 0,0 0 1,-1-1-1,1 1-116,0 0 0,0 0 0,0-1 0,0 1 12,0-1 1,-1 0 0,1 1 0,0-1-13,0 0 0,0 0 0,0 0 0,0 0 0,-1-1 0,0 1 0,0-1 0,0 0 0,-1 1 0,0-1 0,-1 0 0,1 1 0,-1 0 0,-1 0 0,1 0 0,0 0 0,-1 0 0,0 0 0,0 0 0,1 1 0,0-1 0,0 1 0,0 0 0,1-1 0,0 1 0,0 0 0,1 0 0,-1-1 0,2 1 0,0-1 0,0 0 0,0 0-21,1 0 1,-1-1-1,1 1 1,0-1 20,1-1 0,-1 0 0,1 0 0,-1 0 0,0 0 0,0 0 0,0 0 0,0 0 84,-1 0 0,-2-1 0,2 2 0,3 0-84,-9-1 0,3 2 0,1 0 0,0 0 0,-1 1 0,-2-1-125,12 2 0,-3 1 0,0-1 0,3 2 125,-12-3 0,3 0 0,1 1 0,0 0 0,-2 0 0,-3-1 0,11 3 0,-4 0 0,0 0 0,0-1 0,3 1 0,-1 0 0,1 0 0,1 0 0,-1 0 0,1 0 0,1 0 0,-1 0-22,1 0 1,0 1-1,1-1 1,0 0 21,-14-3 0,1 0 0,0 0 0,0-1 0,0 1 0,1 0 0,0 1 0,0-1 0,1 0 0,-1 0 0,1 0 0,1 0 0,-1 0 0,1 0 0,-1-1 0,1 1 0,1 0 0,-1-1 0,0 1 0,1-1 0,-1 0 0,1 0 0,0 0 0,0-1 0,-1 1 0,0 0 0,0 0 0,-1-1 0,1 1 0,-1-1 0,-1 0 0,0 0 0,0 0 0,-1 0 0,1-1-7,10 2 1,0 1 0,0-1-1,-1-1 7,-1 1 0,-1-1 0,0-1 0,-1 0 0,-2 0 0,0-1 0,0-1 0,-1 1 0,-1-1 0,-1 1 0,-1-1 0,1 0 0,-4-1 0,0-1 0,0 0 0,3 1 181,9 0 1,2 1 0,1 0-1,-2-2-181,-10-1 0,-1-1 0,-1 0 0,0 0-300,14 2 0,-1-1 1,-7-1-1410,1-1 0,-21-6 1960,-36-7 1,-55-11-1,11 8 1,-1 0-1</inkml:trace>
  <inkml:trace contextRef="#ctx0" brushRef="#br0" timeOffset="14564">3744 15022 23544,'0'-57'2968,"0"6"-2428,0 11 89,0 7-179,-4 10-90,0 7-270,-1 14-90,-4 23 0,1 32 0,-1-8 0,0 4-585,-2 15 0,-1 3 585,3-16 0,0 1 0,1 1 0,-1 2 0,0 2 0,0-1 0,1 0 0,-1 1 0,2-2 0,-1-1 0,2-1 0,-1-2-796,2-3 0,0-1 0,1-2 301,-1 16 0,2-2-450,0-11 1,2-2-328,3-7 1,2-2 1271,4 14 0,10-23 0,3-14 0</inkml:trace>
  <inkml:trace contextRef="#ctx0" brushRef="#br0" timeOffset="15146">4085 15123 25253,'10'-51'569,"1"-1"1,-2 6 0,0 3-31,3-16 181,-4 29-360,-2 37-360,-2 34 0,-1-3 0,0 5-844,-1 11 0,1 2 844,0 10 0,1 1 0,-2-20 0,0 1 0,1 2 0,0-1 0,1 3 0,0 1 0,0-5 0,0 1 0,-1-2 0,2 0-300,0 10 0,1 1 0,0-6-375,0-8 1,0-4-736,1-1 1,-1-3-480,0 1-180,-11-10 1,-18-44 628,-20-16 2115,14 8 0,-2-3 918,-6-6 0,-2-1-559,-2-2 0,-2-1-437,-1 0 1,-1 0-238,3 3 0,2 1-180,2 3 0,3 1-90,6 4 0,3 1 90,-9-13-29,25 8-61,28 12 89,29 3-89,-12 11 0,7 2-30,7 2 0,7 1 0,-2 1-215,-9 0 0,-2 2 0,3 0 155,12 2 0,3 1 0,0 3 30,3 6 0,0 3 0,-6-1 15,-3-2 0,-3 1-45,-4-1 0,3 2 0,-8-2 1117,3 1-1117,-9-8 0,-5-3-90,-4-8 0,-1-5 0,-1-11-2990,0-39 3170,-12 0-46,-8 12 1,-3-2 315,-7 8 0,-4 1-135,-2-1 0,-2 2-45,-4 1 0,-3 3 0,-2 5 0,-3 4 179,-25-4 91,-2 26-491,6 29 41,8 25 0,24-16 0,4 4-687,3 5 1,4 2 686,5 5 0,4 1 0,2 0 0,5 1 1028,3-3 1,4 0-1719,-1-11 1,3 1 0,1-3-256,4 0 1,2-2-406,8 5 1,3-8 1349,16-13 0,-2-17 0,-3-12 0</inkml:trace>
  <inkml:trace contextRef="#ctx0" brushRef="#br0" timeOffset="15449">5165 15337 23544,'0'-35'1394,"0"0"0,0-26-944,2 15 179,4 23-179,8 18-180,10 28-90,11 23-135,-13-14 0,1 2-486,1 6 0,1 2 486,1 2 0,1 1-1685,-3-1 0,3 1 1640,2 3 0,3 2 0,-3-9 0,8-1 0,-6-9 0,-1 1 0</inkml:trace>
  <inkml:trace contextRef="#ctx0" brushRef="#br0" timeOffset="15524">5657 15286 22374,'-14'63'0,"0"-1"0,1 1 0,-1 0 0,0 0 0,1-1 0,-1 1 0,3-4 0,0 0 0,0 0 0,-1 0 0,1 0 0,0 0 0</inkml:trace>
  <inkml:trace contextRef="#ctx0" brushRef="#br0" timeOffset="15867">5969 15565 20755,'22'-60'1259,"0"0"0,-4 5 1,-2 3-1080,-3 7 0,-4 3 180,1-16-91,-13 27-89,-12 29 0,-8 30-180,-5 23 45,14-16 0,1 2-460,1 4 0,2 2 415,2 0 0,3 1 45,1-2 0,1 0-45,3-3 0,2-2-90,4 27 291,4-13-381,8-18 90,5-18-90,3-20-3183,3-20 3363,-3-21 224,-9-2 1,-2-4 15,-5 10 0,-2-2 120,2-14 0,-3 1-45,-4 18 0,-2 4 114,-1-29-159,0 16-180,0 10-1,0 15-89,0 10 3144,5 20-3144,4 12 717,9 14-717,5 8 33,5 2-798,-7-10 1,0 0-1125,10 18 449,-12-19 1,-1 0 1213,4 11 0,-1-3 0,-1 1 1</inkml:trace>
  <inkml:trace contextRef="#ctx0" brushRef="#br0" timeOffset="16552">6818 14208 23993,'0'-39'1529,"0"11"-719,0 20 179,-4 28-89,3 31-1517,-3-9 0,-1 5 617,5 12 0,-1 4 0,-2-13 0,0 1 0,0 1 0,2 4 0,1 2 0,0-1-336,-1 3 0,0-1 0,0 1 336,0-2 0,1 0 0,1-1 0,-1-3 0,2 0 0,-1-2 0,1-4 0,0-1 0,1-2 0,1 14 0,2-3 0,0-9 0,0-3 0,4 20 0,0-21 0,-3-28-269,-3-56 179,-10-19-477,1 7 0,-2-2 567,-3 6 0,-3 0 0,-1 1 0,-2 2 45,-1 5 0,-1 3 424,0 7 1,-3 3-380,-17-7 90,-1 27-180,6 26 0,8 25 0,13 19 430,13-27 1,4 2-431,4 1 0,5 0 0,4-3 0,4-1 0,4-1 0,3-3-90,4-3 0,3-5-135,1-3 1,4-5-316,18-5 0,2-7 270,-17-3 0,0-4 45,14-6 1,-3-6 44,-19 0 0,-5-4 45,1-3 0,-3-3 90,-2-2 0,-3-3 45,-2-4 0,-3-1 45,-3-5 0,-2-1 90,-2-2 0,-2-2-350,-2 1 0,-1 0 439,-3 3 1,0 0-45,-1 5 0,-3 2 1369,-5-25-1279,-5 15 0,-12 14-40,-7 16 40,-8 13 90,-2 21-180,-1 18-635,20-10 0,3 3 455,1 5 0,3 4 42,2 24 1,6 5-43,6-21 0,3-1 0,1 1 0,0 0 0,1 0 0,2-1 0,9 14 0,4-6 0,-4-21 0,3-3-13,9 3 0,2-2-437,17 11-45,-16-20 0,1-3-1283,11 2-200,1-12-721,-2-1 2306,-3-7 1,-1-5-1,-3 0 1</inkml:trace>
  <inkml:trace contextRef="#ctx0" brushRef="#br0" timeOffset="17130">7971 15210 23634,'-14'-49'2518,"2"8"-2248,3 8-90,0 10-180,8 8 90,-2 5-90,3 5 90,3 16-90,3-3 0,3 11 0,3-8 0,-5-6 0,-2 0 0,-1-8 0,-2-6 0,2-7 0,-1-9 180,-2-4-1,-1 1 1,0 5 0,-3 5 270,-9 8 0,-3 19-270,-9 17-180,1 30 0,10-17 0,0 3-567,0 7 0,1 2 567,0 6 0,2 1 0,2 0 0,3 1 0,0-2 0,3-2 0,3-2 0,3-2 0,0-5 0,3-2 0,2-6 0,4-3 0,17 24 0,13-21-135,-5-28 0,5-9-540,6-13 1,0-7-378,2-2 1,-1-4 826,-1-11 1,-4-7 74,-15 6 0,-4-5 0,-1 2 150,4-12 0,-2-1 60,-4 7 0,0-4 0,-3 3 120,-1-5 0,-3 2-1,-1 3 1,-1 2 0,-3 6 0,0 2 180,3-22 961,-2 16-691,-8 22-91,0 17-449,-4 24 688,0 11 0,0 5-778,1-2 0,0 1 0,0 15 0,2 1-285,0-10 0,2-3 285,-1-1 0,2 0 0,4 7 0,1-1-667,4 13-592,6 7-270,-10-35-3419,2-5 4948,-4-15 0,1-8 0,-4-11 0</inkml:trace>
  <inkml:trace contextRef="#ctx0" brushRef="#br0" timeOffset="17283">8755 14229 24983,'-6'-35'989,"0"0"1,-6-26-900,5 18-1,1 13-89,6 10-359,0 16-631,0 15-629,4 22-1259,1 15 2878,-2-15 0,0 3 0,1 4 0,0 1 0,-1 5 0,0 0 0</inkml:trace>
  <inkml:trace contextRef="#ctx0" brushRef="#br0" timeOffset="17767">8885 15174 24623,'0'6'2788,"2"5"-2068,2 0-270,4 9-450,4 5 0,3 6 0,12 20 0,-8-13 0,6 11 0,-11-24 0,-6-5 0,-2-11 0,-9-12-90,-2-15-90,-2-15 90,4-10 90,5 1 0,3-1 0,-2 9 0,1 1 45,3-11 0,0 2 45,5-1 90,8 33-180,-4 25 0,5 33 0,-11-1 0,-4 4-240,0-12 0,-1 0 240,1 13 0,-2-1 0,-2-15 0,0-2 0,2 10 0,5-13 0,0-34 0,9-20 0,2-17 0,5-14-397,4-5 397,-3 2 230,-10 26 0,0 3-230,4-4 0,1 4 0,-11 35 0,-2 36 0,-1 4-787,-4-13 1,-1 1-923,4 16-25,2-8-875,5-7 2609,3-17 0,6-8 0,3-11 0</inkml:trace>
  <inkml:trace contextRef="#ctx0" brushRef="#br0" timeOffset="18262">9750 15164 22554,'21'-59'3238,"-5"8"-2608,-8 13 89,-4 15-269,-12 10-90,-1 25-180,-9 16 0,0 26-180,7-20 0,2 1-134,-1 3 0,1 1 179,1 1 0,2 1-90,1-4 0,1 1-450,2 12 0,3-3 226,5-8 179,4-2 0,8-68 90,3-20 45,-8 20 0,0-2-1512,-1-3 0,1-2 1557,0 1 0,0 0-1,-2 1 1,-1 1 90,8-24-90,-3 13 92,-4 31-182,-1 20 90,-2 33-90,0 11 0,2 10-1021,3-1 1021,1-4 0,2-10 2716,4-14-2806,4-19-90,7-19 90,2-27 135,-14 9 0,0-5 0,0-7 0,-1-7 195,-1-4 0,1-6 0,-2-2-770,0-5 1,-1-3-1,-1 1 530,0 1 0,1 0 0,-2 0 0,-1-3 0,-1-1 0,-2 10-162,-3 12 1,-1 6 161,1-3 0,-2 7 0,-2 17 1144,-2 30-1144,0 34 0,0-8 0,1 5-490,1 10 1,0 4 489,2 8 0,1 3 0,-3-20 0,1 0 0,0 1 115,0 0 0,1-1 0,-1 1-235,0-1 0,0 0 1,-1 0-781,2 19 1,-1-1-226,-1-5 1,0 0 1124,-2-15 0,1 0 0,-1-2 0,0 2 0,0-2 0,0 6 0,0 1 0</inkml:trace>
  <inkml:trace contextRef="#ctx0" brushRef="#br0" timeOffset="19474">16548 2560 23004,'0'-59'1889,"0"6"-1529,0 12-181,0 13 181,0 8 540,0 12-271,0 47-89,0 12 0,1 8-480,0-14 0,-1 2 0,0 3-540,0-1 0,1 2 1,-1 2-1,1-2 480,-1 13 0,0 0 0,0 1-615,-1-11 0,0 2 0,0 0 0,0 1 615,0 6 0,0 1 0,0 2 0,0 0-389,-1-9 1,0 1 0,1 1 0,-1 0-1,0 1 389,1 4 0,0 1 0,0 1 0,1 1 0,-1-1-147,0-10 0,1-1 0,0-1 0,-1 3 0,0 3 0,0 5 147,0-11 0,0 5 0,-1 2 0,0 4 0,0 1 0,0 0 0,0 1 0,0-1 0,0-2 0,0-2 0,0-4-77,0 12 0,1-5 0,-1-2 1,0-1-1,0 1 0,0 3 1,-1 4 76,1-10 0,0 3 0,-1 3 0,0 2 0,0 1 0,0 0 0,-1 0 0,1-2 0,0-2 0,0-4 0,-1-3-22,0 15 1,0-5 0,0-3 0,-1-2 0,1 1 0,-1 1 21,1 1 0,-1 0 0,0 0 0,1 0 0,-1 0 0,-1 0 0,1-2 0,-1 1 0,1-1 0,-1 0 0,0-1 0,0 1 0,0-2 0,1 1 0,-1-1 0,0 0 0,0 0 0,0 0-55,0 0 1,0-1 0,0 0 0,0 1 0,0-1 0,0 0 54,0 0 0,0-1 0,0 1 0,0-1 0,1 1 0,-1-1 0,1 1 0,-1-1 0,0 0 0,1 1 0,0-1 0,0 0 0,0-1 0,0 1 0,0-1 0,0 1 0,1-1 0,-1 0 0,1-2 0,-1-1 0,1 1 0,-1-1 0,1 0 0,0 0 0,-1 10 0,1-2 0,-1 1 0,1-1 0,-1 0 0,1-3 0,0-1 0,0 0 0,0 0 0,0-1 0,1-3 0,0-2 0,-1 1 0,1 1 0,0 2 0,0 2 0,-1 2 0,0 2 0,1 0 0,-1-1 0,1-4 0,-1-1 0,1-3 0,0-1 0,0 0 0,0 4 0,-1-1 0,1 3 0,-1 1 0,0 0 0,0-2 0,-1-3 0,1 8 0,-1-5 0,0 1 0,-1 3 0,1-7 0,0 3 0,0 1 0,-1 1 0,1-2 0,0-3 0,-1-1 0,2-2 0,-1-2 0,0 1 0,0 3 17,0 0 1,0 3 0,0 2 0,0-1-1,0-3 1,0-2-18,1 5 0,0-3 0,0-2 0,0 1 0,0 1 0,1 0 0,-1-1 0,1 1 0,0-3 0,1 0 0,0 0 0,-1 4 0,0 4 0,-1 5 0,0 1 0,1 0 0,0-4 0,0 3 0,0-4 0,0 1 0,0 3 0,0-11 0,0 2 0,0 3 0,0-1 0,0-1 0,0-3 0,0 11 0,1-3 0,0-1 0,-1 1 68,0 1 1,0 0 0,0 0 0,0 1-69,1-1 0,0 1 0,0 0 0,0 0 7,-1-1 0,0 0 0,0 1 1,0-1-8,1-1 0,0 1 0,0-1 0,-1 1 0,1-1 0,-1-1 0,0 1 0,0 0 0,0 0 0,0 1 0,1-1 0,-1 1 0,0-2 0,1 0 0,-2 1 0,1 4 0,0-8 0,0 2 0,-1 3 0,1 0 0,0-1 0,0-4 27,0-1 1,0-3 0,1-2 0,0 2-1,-1 2-27,1 0 0,0 3 0,-1 2 0,1-2 0,0-1 0,0-5 0,1 4 0,0-4 0,0-2 0,0 1 0,0 11 0,1 0 0,1 1 75,2-9 1,2 3 0,0-4 0,0-11 0,7 11 0,15-1 0</inkml:trace>
  <inkml:trace contextRef="#ctx0" brushRef="#br0" timeOffset="20339">21900 2535 20757,'6'-60'629,"0"0"1,-1 4 0,0 2-360,0 5 0,0 2-45,-2 6 0,0 3 44,5-21 1119,-5 16-1118,2 23 533,-1 24-353,3 34-270,-2-2 0,0 6-543,-1 16 1,0 4 362,0-11 0,-1 3 0,0 2-539,-1 7 1,-1 4 0,1 1 538,-1-13 0,0 2 0,0 1 0,-1 1-538,-1 5 0,0 2 0,-1 0 0,1 2 538,0-10 0,-1 2 0,1 0 0,0 1 0,-1 1-240,0-6 0,0 0 1,-1 1-1,1 1 0,-1 0 1,1 1 239,-1 3 0,1 1 0,-1 0 0,0 1 0,1 1 0,-1 0-90,0-7 1,0 1-1,0 0 1,1 0 0,-1 1-1,0-1 1,-1 1 89,1 2 0,0 0 0,-1 0 0,1 0 0,-1 1 0,1 0 0,-1 0-29,1-6 0,-1-1 0,1 1 0,0-1 0,-1 1 1,0 2-1,1 2 0,-1 3 29,0-9 0,0 3 0,0 2 0,0 2 0,0 1 0,0 0 0,-1 1 0,1 0 0,0-1 0,0-1 0,0-2 0,0-1 0,0 7 0,-1-3 0,1-1 0,0-1 0,0 0 0,0 1 0,0 2 0,0 3 0,0 4 0,1-15 0,-1 3 0,1 2 0,-1 3 0,0 1 0,1 1 0,-1 1 0,0 1 0,0 0 0,1-1 0,-1-1 0,1 0 0,0-2 0,0-3 0,0-1 0,1-4 0,-1 18 0,0-5 0,1-3 0,0-2 0,0 0 0,0-1 0,0 1 0,1 2 0,-1 4 0,0-9 0,0 1 0,0 2 0,0 0 0,1 2 0,-1-1 0,0 1 0,0 0 0,1 1 0,0-2 0,0 0 0,1 0 0,0-2 0,0 1 0,0 0 0,1 0 0,0-1 0,0 1 0,0-1 0,1 0 0,-1-1 0,0-1 0,0-1 0,1-1 0,-1 8 0,0-3 0,1-1 0,-1-1 0,0 0 0,1 0 0,-1 0 0,1 3 0,0 1 0,0-8 0,0 3 0,0 0 0,0 2 0,0 0 0,0 1 0,0-1 0,0 0 0,1-1 0,-1-1 0,1-3 0,-1-1 0,2 11 0,-1-3 0,1-1 0,0-2 0,0 0 0,-1-1 0,1 1 0,1 1 0,-1-1 0,0 1 0,0 0 0,0-1 0,1 1 0,-1 0 0,1-1 0,-1 0 0,1 1 0,-1-2 0,1 1 0,-1 0 0,1 0 0,0 0 0,-1 0 0,1-1 0,0 0 0,0 0 0,0 0 0,0 0 0,0 0 0,1 0 0,-1 0 0,-1 0 0,1 0 0,0 0 0,0 0 0,-1 0 0,1 0 0,-1 0 0,1 0 0,-1 0 0,1-1 0,0 1 0,-1 0 0,1-1 0,0 0 0,-1 1 0,1-1 0,-1 0 0,0-1 0,0-1 0,0 0 0,0 0 0,0 0 0,0 1 0,0 2 0,0 1 0,0-1 0,0 2 0,0 2 0,0 1 0,0 1 0,0-1 0,-1 0 0,1-1 0,0-2 0,-1-2 0,0 1 0,1-2 0,-1-1 0,0-1 0,0-1 0,0 1 0,0 1 0,0 2 0,0 3 0,0 1 0,1 2 0,-1 1 0,1 0 0,-1-1 0,0-2 0,0-2 0,0-4 0,-1 8 0,1-5 0,0-1 0,-1-2 0,0-1 0,0 1 42,0 9 1,1-2 0,-1-1-1,0 2 1,-1 1-43,1-5 0,-1 4 0,0 0 0,0-1 0,0-2 0,-1-4-90,0 8 0,0-4 0,0-2 0,-2 4 90,1-2 0,-2 6 0,0-2 0,0-7 0,0-14 0,-4 8 0,-5-20 0</inkml:trace>
  <inkml:trace contextRef="#ctx0" brushRef="#br0" timeOffset="21237">27682 954 20845,'16'-20'3598,"13"-16"-2968,-9 16-271,7-6 1,-13 38 90,0 21-135,-7-3 0,-2 6-46,4 15 1,-2 6-838,-2-7 1,-1 3-1,0 3 658,-1-3 0,1 2 0,0 2 0,-1 2-501,-1-4 1,0 1 0,0 2 0,0 1 0,0 1 410,0-6 0,-1 2 0,1 0 0,-1 1 0,0 1 0,0 0-314,0 4 1,0 1 0,0 1-1,-1 0 1,1 1 0,-1 0 313,1-5 0,-1 0 0,0 0 0,1 1 0,-1 0 0,0 1 0,0 0-158,0-5 1,0 1 0,0 0 0,0 1 0,0-1 0,0 1-1,0 1 1,0-1 157,0 4 0,0 0 0,-1 1 0,1 0 0,-1 0 0,1 0 0,-1 1 0,1 0-41,-1-5 1,0-1-1,1 1 1,-1 1-1,1-1 1,-1 1-1,0 0 1,0 0 0,0 0 40,0 3 0,0 0 0,0 1 0,-1-1 0,1 1 0,-1 0 0,1 0 0,-1 1 0,1-1-13,0-5 0,-1 1 1,1-1-1,-1 1 1,1 0-1,-1-1 1,1 1-1,-1 1 0,1-1 1,0 1 12,-1 1 0,1 1 0,-1-1 0,1 1 0,-1 0 0,1 1 0,-1-1 0,1 0 0,0 1 0,-1 0 0,1 0 0,-1 1 0,1 0 0,-1 1 0,1-1 0,-1 0 0,1 1 0,-1-1 0,1 1 0,0-1 0,0-4 0,0-1 0,1 1 0,-1 0 0,0-1 0,1 1 0,-1 0 0,1 0 0,-1-1 0,1 1 0,-1 0 0,1 1 0,0-1 0,-1 0 0,1 1 0,-1-1 0,1 1 0,0 0 0,0-1 0,0 1 0,0-1 0,1 0 0,-1 0 0,0-2 0,1-1 0,-1 0 0,1 0 0,0 1 0,0 1 0,1 1 0,0 2 0,0 3 0,1 3 0,0-13 0,0 2 0,1 3 0,0 2 0,0 2 0,1 1 0,-1 1 0,1 1 0,1 1 0,-1 0 0,0-1 0,1 1 0,-1-1 0,1-1 0,0-2 0,-1 0 0,0-3 0,1-2 0,-1-1 0,1 10 0,0-2 0,0-3 0,0-2 0,0 0 0,0-2 0,0 0 0,0 1 0,1 1 0,0 2 0,0 2 0,1 3 0,-2-10 0,1 3 0,1 2 0,-1 1 0,1 2 0,-1 2 0,1 0 0,0 0 0,1 0 0,-1 1 0,0-2 0,1 0 0,-1-2 0,0-1 0,1-3 0,-1-2 0,0-2 0,0-4 0,4 18 0,-1-5 0,0-3 0,0-3 0,1-1 0,-1-2 0,1 1 0,-1 0 0,0 1 0,1 0 0,-1-1 0,0 1 0,1-1 0,-1 0 0,1-1 0,-1 1 0,0-1 0,0 0 0,1 5 0,0 0 0,0 0 0,0-1 0,0 0 0,-1 0 0,1 0 0,-1-1 0,0-2 0,0-1 0,-1 0 0,1 0 0,-1 0 0,1-1 0,-1 1 0,-1-2 0,2 6 0,-1 0 0,0-1 0,-1-1 0,0 1 0,1-1 0,-2-1 0,2 7 0,-1-1 0,0 0 0,0 0 0,-1-2 0,0 1 0,-1-4 0,0-1 0,-1 0 0,0-1 0,0 0 0,-1 0 0,0 7 0,0 0 0,0-1 0,-1-1 0,-1 0 0,-1-3 0,0-1 0,-1-1 0,0 0 0,-1-1-199,0-3 0,-1-1 0,-1-1 0,0 0 0,-1-1-184,-1 9 1,-1-1 0,-1-2-1,-1 0 103,-1-6 0,-1 0 1,0-2-1,-2-1-560,-3 8 1,-1-2 0,-3-4 839,1-7 0,-2-3 0,-2-4 0,-10 6 0,-3-5 0,0-10 0,-1 0 0</inkml:trace>
  <inkml:trace contextRef="#ctx0" brushRef="#br0" timeOffset="23512">5039 1493 22194,'-33'0'659,"-1"0"1,-11-1 0,0 0-120,-17 0-270,24-1 0,3 0 269,-2 1-179,9-3 90,7 1 0,11 0-1,8 1 91,16 2-180,19 4-180,30-3-1082,-16 2 1,4-1 901,-8-3 0,3-1 0,2 0 0,10 1 0,2-1 0,3 0-591,-9-1 0,1 0 0,2-1 0,1 1 591,4 1 0,2 0 0,1 0 0,1 0 0,-11 0 0,1 1 0,0-1 0,1 1 0,-1 0 0,2 0 0,-1 0 0,1 0 0,0 1 0,0 0 0,0 1 0,1 0 0,-1 1 0,1-1 0,0 1 0,-1 0 0,-1 0 0,1-1 0,1 2 0,4 0-288,-2 0 1,2 1-1,3 1 1,2 0 0,-1 0-1,-2 0 1,-2-1 287,-2 1 0,-2-1 0,-1 0 0,-1 1 0,3-1 0,2 0-169,-5 1 1,3-1 0,1 1 0,1-1 0,1 1 0,-2-1 0,-2 0 0,-2 0 168,3 0 0,-3 0 0,-2-1 0,0 1 0,2-1 0,4-1-64,-1 0 0,4 0 0,1 0 0,2-1 0,0 0 0,0 0 0,-2 0 0,-3 0 64,-2 0 0,-3-1 0,-1 1 0,0-1 0,0 0 0,2 0 0,2 0-20,3 0 1,2 0-1,3-1 1,0 1-1,0-1 1,-1 0-1,-2 0 1,-4 0 19,2-1 0,-3 0 0,-3-1 0,1 1 0,1-1 0,3 0 0,-4 0 0,2 0 0,2-1 0,1 0 0,0 1 0,0-1 0,-3 0 0,-1 0 0,5-1 0,-2 0 0,-2 0 0,0 0 0,2 0 0,2-1 0,-7 1 0,3 0 0,1 0 0,0 0 0,1-1 0,-2 1 0,-2-1 0,-2 1 0,3-2 0,-2 1 0,-2-1 0,-1 0 0,1 0 0,0 1 0,1-1 0,1 0 0,-1 0 0,1 0 0,0 0 0,-1 0 0,1 0 0,0-1 0,1 1 0,-1-1 0,0 0 0,1 1 0,0-1 0,0 1 0,0 0 0,0-1 0,0 1 0,0 0 0,0 0 0,-1 0 0,-1 0 0,2 0 0,1 1 0,3 0 0,-3 0 0,2 1 0,3-1 0,1 1 0,0 0 0,-1 0 0,-2 1 0,-3-1 0,6 1 0,-4-1 0,-1 1 0,0 0 0,1 0 0,2 1 0,2-1 0,3 0 0,1 1 0,0 0 0,-1 0 0,-2 0 0,-5 1 0,1 0 0,-5 1 0,-2 0 0,1 1 0,4-1 0,-5 0 0,2 1 0,2-1 0,0 1 0,0-1 0,-1 1 0,-3 1 0,9 0 0,-2 1 0,-2 0 0,1 0 0,4 0 0,-8-1 0,2 0 0,1 0 0,1 0 0,0 0 0,-2 1 0,-3 0 0,9 1 0,-3 1 0,-2 0 0,0 1 0,2-1 0,2-1 0,0 1 0,1-1 0,0 1 0,0 0 0,-8-1 0,-1 1 0,2 0 0,-1-1 0,1 1 0,0 0 0,3 0 0,0 1 0,1-1 0,0 0 0,0 0 0,1 1 0,-8-1 0,-1-1 0,-1 1 0,2 0 0,2 0 0,4 0 0,5 1 0,-13-2 0,4 1 0,3 0 0,4 0 0,1 0 0,2 1 0,1-1 0,0 0 0,0 0 0,0 1 0,-2-2 0,-1 1 0,-3 0 0,-2-1 0,5 1 0,-2-1 0,-3 0 0,-1 0 0,-1 0 0,0 0 0,2-1 0,1 1 0,3 0 0,3 0 0,-11 0 0,4 0 0,1 0 0,2 0 0,1 0 0,2 0 0,0 0 0,1 0 0,0 1 0,-1-1 0,0-1 0,-1 1 0,-2 0 0,-2-1 0,-1 0 0,-3 0 0,12 0 0,-3-1 0,-2 0 0,-1 0 0,-2-1 0,0 1 0,0-1 0,0 1 0,1-1 0,2 1 0,-4-1 0,2 1 0,-1-1 0,1 0 0,0 1 0,0-1 0,0 0 0,1 1 0,-1-1 0,1 1 0,0-1 0,3 1 0,0-1 0,0 1 0,0 0 0,1 0 0,-1-1 0,1 1 0,0 0 0,0 0 0,1 0 0,-1 0 0,-4 0 0,0 0 0,1 1 0,-1-1 0,1 0 0,-1 0 0,1 1 0,0-1 0,0 1 0,0 0 0,1 0 0,-1 0 0,-3 1 0,0-1 0,1 1 0,-1-1 0,1 1 0,0 0 0,-1 0 0,1 0 0,0 1 0,0-1 0,0 1 0,0-1 0,-1 1 0,2 1 0,-1-1 0,0 0 0,1 1 0,-1-1 0,1 1 0,-1 0 0,0 0 0,1 1 0,-1-1 0,1 1 0,0 0 0,-1 0 0,1 0 0,1 1 0,-1 0 0,1-1 0,-1 2 0,0-1 0,1 0 0,-1 1 0,1 0 0,-1 0 0,1 0 0,-1 0 0,0 0 0,1 1 0,-1 0 0,1 0 0,-1 0 0,0 0 0,1 1 0,-1 0 0,1-1 0,-1 1 0,0 1 0,0-1 0,0 0 0,0 1 0,-1-1 0,1 1 0,-1 0 0,1 1 0,-1-1 0,0 1 0,0-1 0,0 1 0,0 0 0,0 0 0,0 0 0,0 0 0,0 0 0,-1 0 0,0 0 0,0 0 0,0 0 0,0 1 0,0-1 0,0 1 0,-1-1 0,1 1 0,-1-1 0,1 1 0,-1-1 0,0 1 0,4 0 0,-1 1 0,1-1 0,-1 1 0,0 0 0,1-1 0,-1 1 0,-1 0 0,1-1 0,-1 1 0,1 0 0,-1-1 0,4 1 0,-1 1 0,1-1 0,-1 0 0,1 0 0,-1 1 0,-1-1 0,1 0 0,-1 0 0,0 0 0,0-1 0,-4 1 0,1-1 0,-1 0 0,0 0 0,0-1 0,-1 1 0,1 0 0,-1-1 0,-1 1 0,0-1 0,0 0 0,8 2 0,0 0 0,-1 0 0,0-1 0,0 1 0,-1-1 0,-1 0 0,0 0 0,-1-1 0,2 1 0,-1 0 0,-1-1 0,0 0 0,-1 0 0,0 0 0,-1 0 0,-2-1 0,2 0 0,-1 0 0,0 0 0,-2-1 0,0 1 0,-1-1 0,-2-1 0,13 3 0,-2-1 0,-1 0 0,-2-1 0,-2-1 95,4 1 0,-2-1 1,-3-1-1,-3-1-545,5-1 0,-4 0 1,-4-3-770,6-3 0,-12-8 1219,-19-20 0,-48 5 0,-17 0 0,-17-5 0,-1-1 0</inkml:trace>
  <inkml:trace contextRef="#ctx0" brushRef="#br0" timeOffset="24291">5742 680 22824,'-10'-21'2429,"0"1"-1890,-1 10-179,1 2-90,0 6-90,0 11 90,0 11-180,-2 21 0,2 18-45,4-22-1,1 2-379,-1 5 0,0 1 245,2 4 0,0-1-135,-1 1 1,0 0-226,2-3 0,1-1-270,0-4 1,1-1-361,1-4 1,0-3 1079,0 23 0,0-15 0,0-9 0</inkml:trace>
  <inkml:trace contextRef="#ctx0" brushRef="#br0" timeOffset="24641">5640 736 22734,'0'-36'1034,"0"0"1,2-28-585,4 11-91,4 15 1,7 15-180,5 18 90,6 20 90,11 23-180,-17-10-1,1 3-515,2 7 0,1 3 426,0 5 0,0 2-45,1 2 0,-1 2-573,-1 1 1,-1 1 527,0-3 0,-1 0 45,-2-4 0,-1-2-45,-3-5 0,0-1 180,12 19 180,-7-15-90,-6-17-180,-2-18-90,-5-19 0,-4-53 0,-3 31 0,-2-2 74,1-21 0,0-2-74,0 5 0,0 1-24,2-4 0,0 0 24,-1-1 0,1 1-90,1 4 1,-1 2-271,0 6 0,-1 2-899,4-24-270,0 18-900,2 19 2429,2 15 0,2 16 0,0 7 0</inkml:trace>
  <inkml:trace contextRef="#ctx0" brushRef="#br0" timeOffset="25014">6798 716 22104,'-6'5'2249,"-4"0"-1979,-10 4-90,-11 4 90,-6 20-90,-7 10-466,21-14 0,2 3 331,0 4 0,2 2-45,2 2 0,3 4 45,3 18 0,4 1-45,4-17 0,3-2 0,3 11 0,5-4 65,17 0-65,5-17-180,5-17 180,0-21-90,-1-22 180,-5-20 0,-16 15 0,-2-4 134,-1-20 1,-4-1-135,-1 14 0,-1 1 0,-4-12 0,-2 3-90,-5 0 0,-3 12 652,3 19-652,4 15 0,3 19 0,0 18 0,5 11-90,4 11-449,9 4-451,3 2-539,3-4-989,0-7 2518,-1-9 0,-3-13 0,-2-6 0</inkml:trace>
  <inkml:trace contextRef="#ctx0" brushRef="#br0" timeOffset="25711">7118 899 22554,'7'-34'2159,"-1"4"-1979,-2 12 449,3 19-359,2 17-180,5 28 0,0 18-366,-5-27 0,-1 1 276,0 2 0,0 1 45,-1-2 0,0-1-45,0-2 0,-1-1 90,3 24-90,-2-14 0,-3-12 90,-2-17-90,-2-7 0,0-34 0,3-29 0,0 21 0,1-2 0,0-8 0,2-1 206,1 9 1,0 1-207,6-30 0,1 11 0,-2 17 180,0 16-90,2 22 0,-1 16 0,2 18-90,-2 10 44,-5-10 1,0 0-45,3 17 0,-2 6 0,-3-29 0,0-16 230,1-5-320,4-16-90,6-11 90,5-15 0,6-16 90,3-7-533,-2 0 533,-3 5-90,-5 12 180,-7 16-90,-2 18 0,-2 23 0,0 18 90,2 20-90,2 8-241,-6-27 1,0-1 240,2-1 0,1 0 0,0-1 0,0-2 507,14 22-507,13-7 89,-6-27-89,11-16 0,-10-30 0,-2-19-247,-3-14 292,-15 24 0,-2-1-593,-1-2 0,-3-1 727,-1-2 1,-2 1 45,-4 1 0,-2 1-19,-1 2 1,-2 1-27,-10-22-180,-1 12 0,1 19 90,3 18-90,6 23 0,2 24 0,8 20-177,-1-22 1,0 2 131,3 5 0,0 1-180,3 4 0,0 1-270,3 1 0,1 1 55,2 0 0,2-1-595,2 0 1,3-2-360,3 0 0,2-2 1394,3 0 0,3-2 0,6-2 0,3-2 0,2-1 0,1 1 0</inkml:trace>
  <inkml:trace contextRef="#ctx0" brushRef="#br0" timeOffset="26207">10952 1209 21025,'6'0'2788,"0"4"-2248,-2-3 270,0 11 89,2-4 1,0 12-91,4 7-179,1 19-540,-5-13 0,0 4-1786,0 12 0,-2 4 1696,-1-9 0,-1 2 0,0 1 0,-1 7 0,1 1 0,-2 2-757,-1 5 1,-1 2 0,0 1 756,0-14 0,1 0 0,-1 1 0,0 0-359,-1 1 1,-1 0 0,-1 0-1,1 0-24,0 0 1,-1 0 0,1-1 0,-1 1-158,-1-2 0,0 0 1,0 0-1,-1-1-2737,-2 14 0,-1-1 0,-1-1 2830,1-4 0,-1 0 0,-1-1 0,1-6 0,-1 0 0,0-1 0,1-3 0,0 0 0,-1 0 0</inkml:trace>
  <inkml:trace contextRef="#ctx0" brushRef="#br0" timeOffset="27810">12592 639 23993,'-4'-5'1709,"0"2"-1349,4 1 90,0 2-270,0 14-180,0 7 90,0 22-90,0 13-265,0-21 0,0 1 265,1 5 0,0 0 0,0 3 0,0 1 0,2 0 0,0 0 0,0-2 0,1 0-135,-1-3 0,2-1-135,-1-3 1,0-1-541,4 24-449,0-11-720,-2-15 1979,0-15 0,-4-13 0,0-11 0</inkml:trace>
  <inkml:trace contextRef="#ctx0" brushRef="#br0" timeOffset="28180">12186 690 21271,'-30'-8'1799,"-2"3"-1041,15 3-668,3 2 111,19 0-111,6 0 102,9 0-12,10 0-91,13-2 1,14-3-125,-23 1 1,3 0 79,3-1 0,1 0 0,2 0 0,2 2 90,13-2 0,0 0-46,-15 2 1,0 0 0,8 0 0,-3-1 90,7-1 0,-9 0 0,-9 0-90,-9 0-90,-7 0 90,-7 2-90,-6 1-90,-4 2-90,-2 0-5015,-2 0 5195,-6 0 0,0 0 0,-7 0 0</inkml:trace>
  <inkml:trace contextRef="#ctx0" brushRef="#br0" timeOffset="28556">13043 756 24533,'-3'18'270,"-4"4"-90,-1 11-90,1 6 0,4 9 0,3 1 0,5 1-90,4-1 0,9-5 0,4-9 89,5-10-89,1-12 0,10-15 0,-13-14 0,2-16 90,-19-12 0,-4-12-497,-11-8 452,2 31 0,-1 0-45,-4 1 0,-2 0-90,-8-6 1,-1 2-181,-14-10 0,13 20 0,-3 4-1529,-14 9 1799,8 20 0,7 3 0,13 12 0</inkml:trace>
  <inkml:trace contextRef="#ctx0" brushRef="#br0" timeOffset="28795">13482 634 22284,'12'-20'3598,"-4"2"-3148,-4 3-180,-4 5-90,0 2-90,2 5-90,2 8 90,2 12 0,4 21-90,2 19-271,-4-20 0,-1 2 271,0 4 0,0 1 0,1 2 0,-2 4-180,-2 7 0,-2 5 1,1-4-226,0-5 0,0 1-585,-2 5 1,-1 4 0,0-10-1530,0 3 2519,0-3 0,-3-38 0,-2-10 0</inkml:trace>
  <inkml:trace contextRef="#ctx0" brushRef="#br0" timeOffset="29555">13421 1214 21745,'-23'-41'1709,"5"0"-1619,7 3 0,8 0-90,10 5 0,10 0 0,11 5 0,2 10 0,4 1 0,23-5 0,-5 8 0,0 4 0,10 2-329,-24 5 0,-2 1 329,4 2 0,-7 0 0,-7 0 161,-6 0-161,-4 7 90,-3-1 89,-5 18-89,-4-4 90,-15 32-90,1-12-90,-12 19 0,7-11 90,7-1 407,2-2-497,10-4-90,2-8 0,7-5-449,10-14 179,3-21 360,1-15 0,-6-23 180,-7-7 89,-3-6 91,-8 20 0,0 1-180,1-14-90,-4-4 0,0 27 0,0 14 90,0 7 0,2 20-90,0 12-1,2 14 1,2 11-90,0 9-350,-1-26 1,2 0 349,0 1 0,0-1 45,3 0 0,1 0-45,11 26-90,2-9 90,1-11-180,-1-14-269,15-26 359,-9-16 90,13-26-90,-14-10 135,-14 21 0,0-2 134,3-21 1,-2-3-90,-5 15 0,0-2 34,-2-3 1,0-4-1,-2 5-34,-3 7 0,-1 3 0,0-9 0,-1 0 119,-2 10 0,0 3 150,0-13 1,0-7 360,0 21-450,0 12-180,0-1 862,0 15-952,0 11 36,0 15-36,0 18 0,3 8 0,1 5 0,-1-9 0,0 2-325,2 18 1,2 4 324,-2-18 0,1 0 0,0-2-696,0 8 0,0 0 396,1-8 0,0 1 0,0-3-375,-1 0 1,1-2-271,-1-2 1,2 1 944,0 14 0,1-2 0,-1-14 0,0-1 0,2 11 0,-1-1 0</inkml:trace>
  <inkml:trace contextRef="#ctx0" brushRef="#br0" timeOffset="30384">15277 507 20126,'4'-15'3148,"1"0"-2968,0 0 89,1-1 1,-2 1 0,0 0 0,0 2 270,0 3 179,-2 5-269,0 20-270,-2 8-90,0 24 0,0 7-90,2-6 0,2 2 0,-2-11 0,1 1-246,1 13 1,1-2 245,0-17 0,0-2 0,4 24 0,1-11 0,-2-7 0,0-7-90,0-8 0,-3-10-180,-2-6-269,-3-21 939,0-3-490,-7-16 90,-5 0 0,-13 0 90,-6 2-90,-3 8 90,-3 6 0,2 9 0,5 10 90,4 11-90,7 15-90,9 10 90,10 13-90,12 5 45,8-14 0,4 0-90,-4-12 0,2-3-110,8 8 0,3-4 155,14-6-29,1-12-61,-1-18 0,0-13 90,-1-17-398,-3-14 443,-22 21 0,-1-3 90,-3 0 0,-1-1 0,-2-2 0,-2 1 135,6-26-18,-9 6-72,-4 12 116,-5 9-296,0 9 119,0 10-29,0 10 501,-4 41-591,3 2 44,-2-5 1,-1 2-45,3 27 0,-2 2-217,3-2-52,0-5-451,0-6-359,0-12-451,0-6-988,0-14 2518,0-8 0,0-18 0,0-6 0</inkml:trace>
  <inkml:trace contextRef="#ctx0" brushRef="#br0" timeOffset="30506">15744 538 23004,'0'-50'389,"0"0"1,0 4 0,0 3-345,0 6 0,0 2-135,0-18-360,0 20-629,5 16-1439,4 21 2518,5 15 0,2 19 0,0 6 0</inkml:trace>
  <inkml:trace contextRef="#ctx0" brushRef="#br0" timeOffset="31167">16105 634 23004,'-14'-13'2249,"1"3"-1980,-1 5-179,0 7 0,0 11-90,-2 12 0,-1 14 0,3 11 0,2 7-971,5 2 971,4-6-90,3-9 90,0-9 0,3-14-90,4-9 90,3-14 0,4-13 0,1-16 0,1-12 971,-2-9-881,0 1 0,-3 3-90,-3 9 0,-2 9 0,-4 12 0,2 13 90,-2 17-90,2 19 0,-2 17 90,0 16-90,-2-27 0,0 0-269,-2 2 1,0 1 268,0 0 0,-2-1 0,-2-1 0,0-2 0,-1-2 0,-1-2 90,-8 22-90,2-14 0,0-10 90,1-16-90,3-5 0,4-14-90,2-7-90,4-9 0,7-12 537,8-5-626,11-10 89,9-6-119,-15 26 1,1-2 298,7-13 0,1 0 0,-7 10 0,-1 1 45,5-10 0,-1 1 225,3-13 0,-6 6-1,-3 5 1,-5 9 0,-4 9 0,-2 7-180,-4 8 90,-2 5 0,-2 12 596,0 11-506,-6 18-90,0 14-90,-8 14-376,7-27 1,-1 0 285,0 3 0,0-1 0,0 1 0,0-1 45,0 0 0,1-1-45,1-3 0,0-2-180,0 26-105,2-11-254,1-12-361,2-9-359,-3-13-450,4-5-810,-3-16 2519,2-10 0,-7-19 0,4-11 0</inkml:trace>
  <inkml:trace contextRef="#ctx0" brushRef="#br0" timeOffset="31331">16340 111 22644,'0'-59'1799,"-3"8"-1709,3 50-88</inkml:trace>
  <inkml:trace contextRef="#ctx0" brushRef="#br0" timeOffset="31331">16348-1 19136,'3'31'0,"0"14"0,0 1 0</inkml:trace>
  <inkml:trace contextRef="#ctx0" brushRef="#br0" timeOffset="31570">16487 299 23274,'0'-11'1979,"0"2"-1710,0 6 91,0 0-90,0 22 0,1 5-90,1 16 0,-1 5-521,0-9 1,0 2 385,0 16 0,0 3-45,-1-11 0,0-1 0,0 0 0,0 0 0,0 0 0,2-1-45,-1-3 0,2-1-135,0-4 0,2 0-540,3 6 1,5-3 719,24 10 0,-9-15 0,6-34 0</inkml:trace>
  <inkml:trace contextRef="#ctx0" brushRef="#br0" timeOffset="31709">16470 751 20935,'-37'-26'2429,"5"4"-2249,8 6-1,11 8-89,6 4-359,27 15-631,3 1-1439,21 8 2339,-1-9 0,-2 3 0,-1-6 0</inkml:trace>
  <inkml:trace contextRef="#ctx0" brushRef="#br0" timeOffset="32797">12986 3719 24713,'0'-26'2878,"0"6"-2608,0 5 0,0 9 180,0 2-450,0 20 0,0 13 0,0 31 0,-1-20 0,-1 4-1633,-1 12 1,-1 4 1632,1-14 0,-2 1 0,1 1 0,0 4 0,0 2 0,0 3-290,-1 3 1,0 3 0,0 2-1,0-5 290,0 2 0,1-4 0,0 3 0,0-5 0,1 2 0,0 0 0,0-7 0,0 12 0,1-6 0,2-8 0,0-1-272,0 0 1,0-3-808,0 9-810,2-4 1889,15-64 0,5-22 0,-4 1 0,0 0 0</inkml:trace>
  <inkml:trace contextRef="#ctx0" brushRef="#br0" timeOffset="33066">13571 3831 19085,'0'-19'2249,"-7"11"904,-8 48-2793,5 9-270,2-8 0,3 3 50,6-3 0,4 1-140,1 3 0,4 0 45,2 2 0,4-2-45,6-1 0,5-4 0,0-3 0,7-7 59,9-16 1,9-7 0,-5-5-15,-2-3 0,-2-10-45,6-15 0,4-10 0,-13-2 0,-17-5 0,-11-6 0,-5-6 0,-3-6 0,-6 6 0,-7 4 0,-8 2 0,-5 1 0,-6-3 0,-1 8-450,1 9 1,-4 5-181,-9-5 1,-2 8-990,-14 16-720,6 23 2339,7 20 0,22-5 0,3 4 0,1 5 0,0-1 0</inkml:trace>
  <inkml:trace contextRef="#ctx0" brushRef="#br0" timeOffset="34320">12568 8745 23723,'19'-23'2339,"-3"3"-1799,-4 5 89,-6 4-179,-2 6-90,-4 3-90,-6 2-90,0 0-90,-8 0-90,-3 0 0,-1 0 0,-1 0 0,5-2 0,6-1 0,4-4 0,8-6 0,6-5 0,39-21 0,2 8 0,6 6 0,7 5-518,-12 15 1,-2 5 517,2 1 0,-5 7 0,-12 11 0,-9 8 0,-20 39 0,-13-23 0,-6 3 0,-7 7 0,-5 1-666,5-13 1,-3 1 0,1 0 665,-3 3 0,-1 0 0,1 0 0,-1-1 0,0 0 0,0-1 0,3-1 0,0 0 0,1-2 0,-5 13 0,3-1 0,8-7 0,6-2 0,6-6 0,10-3-410,24 4 0,12-6 410,-3-9 0,6-4 0,0-6 0,6-1 0,-1-3 0,-2-4 0,0-3 0,1 0-421,5-3 0,2-1 1,1 0 420,3 0 0,1 1 0,1-2-480,1 0 0,0-1 0,0 1-270,0 1 1,-1 0 0,-1 1-241,-3-1 1,0 0-1,-1 1 825,-7 2 1,-1 0 0,-1 2 0,13 2 0,-3 2 0,-8 2 0,0 1 0</inkml:trace>
  <inkml:trace contextRef="#ctx0" brushRef="#br0" timeOffset="35127">12718 11571 19610,'17'-18'1979,"-7"3"-716,-4 4-993,-17 4 483,-8 4 236,-39 1-438,19 8 1,-3 6-193,-20 8 1,4 10-180,12 18 0,9 8-135,4-10 0,10 3-189,22 10 0,12-2 144,8-16 0,5-3 0,4 3 0,3 0 0,4 1 0,2 2 0,-3-3 0,3 3 0,-2-2 0,5 5 0,-2 0-930,-7-7 0,0 1 1,-4-2 929,-5-1 0,-5-2 0,-5-4 0,-4-1-49,-10 28 49,-20-11 0,-19-7 45,2-25 0,-3-6 45,-20-5-143,21-8 0,2-7 53,-4-28 0,15-18 0,21-7 0,9-7 45,2 13 0,5-3-236,1 4 1,2-4 0,1 3 160,0 13 0,1 2 0,0 1-60,7-20 0,1 2-135,-2 6 0,0 1-180,-2 8 1,-1 0 311,-1 0 1,-2 3-1977,2-9-7762,-14 5 9343,-17 34 0,-16 14 0,-4 5 0</inkml:trace>
  <inkml:trace contextRef="#ctx0" brushRef="#br0" timeOffset="36065">12077 14915 15082,'11'-33'2114,"0"0"0,8-29 915,-5 6-2579,-6 11-360,-4 11 1324,0 25-1414,-4 32 0,2 36 0,1 13-514,-1-7 1,-1 3 513,0-18 0,0 5 0,0 0 0,0-2 0,0 6 0,0-2 0,-1 0 0,0 1 0,0-1 0,0-1 594,0-2 1,1 0-1,0 1-804,1 8 0,1 2 1,-1-5-601,2 5 1,0-3 149,0-16 0,0 2 1,1-7-1950,7 22 2616,5-21 1,7-20 0,3-13 0</inkml:trace>
  <inkml:trace contextRef="#ctx0" brushRef="#br0" timeOffset="36352">12897 15194 23052,'6'-33'2113,"1"-1"1,-25 1-1643,-3 41-336,-2 16 0,1 10-45,4 11 0,5 4-768,0 5 0,3 2 723,4 5 0,4 0-45,3-1 0,6 1 0,7-9 0,5 1 0,2-3 45,6 2 0,4-4-45,-3-9 0,4 0 0,0-8 0,7-9 0,1-9 0,-2-4 0,0-5 0,-2-7 0,-3-7 182,20-25-182,-30 9 0,-5-5 0,-7-3 0,-4-3 0,1-2 0,-5-1 0,-13-13 0,-7 2 0,6 16 0,-4 3-45,-11-6 0,-6 7-674,-21 13-541,-10 25 450,30 2 1,-1 3-450,-2 7 0,1 3 1259,0 0 0,0 2 0,2 2 0,0 1 0,1 0 0,1 0 0</inkml:trace>
  <inkml:trace contextRef="#ctx0" brushRef="#br0" timeOffset="37788">16686 1209 16887,'-4'-6'5037,"3"1"-4317,-6 5-360,6 0 359,-3 0-359,4-2-90,0-1-90,0-2-90,0 2 0,0 1 0,0 13-90,0 40 0,0 13-536,1-13 1,-2 5 535,0-1 0,-1 2-45,1 5 0,1 5-203,-1-17 1,0 3 0,0 1-1,0-2-827,1 3 1,1-1-1,0 1 490,0-3 1,1 3-1,-1-1 1,1-4 584,0-3 0,0-3 0,1 0 0,2 18 0,1 0 0,0-4 0,-1 0 0</inkml:trace>
  <inkml:trace contextRef="#ctx0" brushRef="#br0" timeOffset="39027">18091 543 17607,'-8'-3'6116,"3"1"-5396,-2 2-90,6 0 539,-3 0-1079,1 0-90,2 0 90,-6 4-90,6 9 0,-3 10 0,4 15 90,4 10-90,-2 15-604,0-27 0,0 0 604,0 3 0,0 1 0,-1 0 0,0-1 0,1-1 0,0-2 0,4 30 0,-4-27 0,1-4 0,1 0-90,-2-17 90,-6-48 0,3-31 0,-1 24 0,0-2-220,3-7 0,0-2 220,2-4 0,2-1 45,1-2 0,1 0 0,1 4 0,2 0-45,1 5 0,2 1 0,0 4 0,1 3 0,1 5 0,2 2 0,20-19 0,5 9 1126,3 13-1126,0 8 0,0 10 0,-8 5 0,-7 14 0,-8 7 0,-11 12 599,-17 10-599,-14 6 0,-19 4 0,15-22 0,-3-1 0,-11 7 0,-1-2 0,11-8 0,1-2 6,-6 4 1,4-2-7,-1-1 0,16-11 0,11-3 0,17-9 0,13-3-90,9-3 90,5-2 0,4 4 0,0 1-90,-2 15 90,-3 8-45,-17 10 0,-4 6 45,2 26 0,-18-14 0,-6 8 0,-4-6 0,-3-7 0,-5-3-304,-9 22 1,-5-5 303,-18-10 0,-6-14 0,-2-6 0,-1-14 0,2-5 45,21-9 0,0-5-135,-16-11-90,5-3-270,25-2-360,22 9-359,10 2-1080,13 0 2401,7 3 0,9 2 0,4 1 0</inkml:trace>
  <inkml:trace contextRef="#ctx0" brushRef="#br0" timeOffset="39780">19004 909 22824,'7'-36'2159,"-1"3"-1799,-12 0-181,-2 7-89,-7 6 0,-5 10 0,-2 16-90,-3 15 0,-1 18 0,3 12-314,3 7 314,9 6 90,4 0-90,12-3 0,4-8-90,9-7 0,19-6 0,-5-20 0,13-11 90,-14-24 0,-10-10 0,-1-8 45,-2-10 0,-2-5 45,1 1 0,-2-1-1644,-4-5 0,-3 3 1644,-4-11 0,-3 8 120,-1 14-210,0 11 0,6 27 0,1 15 0,3 16 0,3 5 0,7 23-339,-5-17 0,0-1 339,7 16 0,0-9 2595,-3-10-2595,-3-9 0,-4-14 0,-2-5 0,0-18 0,0-7 0,6-17 953,3-8-863,3-6 0,3 2 0,-3 4-90,-1 8 0,-5 7 612,-2 13-612,-2 11 0,2 15 0,2 12 0,3 11 0,1 8 0,0-1 0,1-2 0,8 3 0,-5-15 0,10-5 0,-4-20 0,6-13 0,6-12 0,2-14 0,-3-14-202,-21 21 0,-1-2 337,-4-3 0,-2-1 0,-1 2 0,-3 0 135,1-27-180,-7 11-1,-10 15 1,-2 15-90,-9 16 90,0 17-90,-1 18 404,5 13-404,5 15 0,8-27 0,1 1-288,3 3 1,1 0 17,3 3 0,1-1-270,2 1 1,2 0-226,2 0 0,1 2 765,6 15 0,1 1 0,-6-12 0,0-1 0,4 14 0,1 0 0</inkml:trace>
  <inkml:trace contextRef="#ctx0" brushRef="#br0" timeOffset="40411">18566 4166 22554,'-25'6'2429,"3"-2"-2069,2-4 89,3 0-89,9 0-180,2 0-90,8 0 0,6-2 0,10-7-90,13-7 0,13-12 90,-7 4 0,1-1-45,-9 5 0,-1 0-571,8-5 1,-2 1 615,1-4 0,-7 8 0,-9 7-90,-5 5 90,-5 15 90,-2 41-90,-3 8-90,-3-9 0,0 3-1081,-1-3 0,0 1 1081,-3 3 0,0 2 0,1-1 0,-1 1-256,0-8 0,-1 2 1,1-3-15,1 3 0,0-1-180,0 8 0,0-4-809,2 3-720,0-12-629,0-11 2608,0-9 0,-5-7 0,-2-3 0</inkml:trace>
  <inkml:trace contextRef="#ctx0" brushRef="#br0" timeOffset="40580">18574 5081 22644,'-33'18'2699,"5"-7"-2250,7-4-269,11-7 0,10 0-180,14-3 90,16-4-90,19-4-360,14-6-648,-25 8 1,0 0 287,0-1 1,0-1-451,0 1 1,0-2 1101,-2 0 0,0-2 0,-2 0 0,1-2 0,-2-1 0,0 1 0</inkml:trace>
  <inkml:trace contextRef="#ctx0" brushRef="#br0" timeOffset="40902">19666 3994 24083,'5'-50'2429,"-7"10"-1889,-8 14-91,-9 14 1,-7 23-270,-3 20-135,12-3 0,2 5-484,-1 9 0,3 3 484,-1 5 0,3 5-431,6-2 1,2 4 0,2-2 385,0 6 0,5 0 30,5-3 0,4 2 0,3-9-30,2-14 0,5-8 0,18-3 0,3-14 90,13-37-90,-20-6 0,-4-9 0,-11-2 0,-5-3 0,-1-6 0,-3-3 0,-3 1 0,-2-1-90,-3 4 0,-2 0-90,-4 5 1,-4 2-181,0 8 0,-4 3-721,-24-14-178,-8 24-450,-11 24-809,-9 21 2518,27-2 0,1 4 0,-4 7 0,0 4 0,0 4 0,-1 0 0</inkml:trace>
  <inkml:trace contextRef="#ctx0" brushRef="#br0" timeOffset="41651">18736 8252 22374,'-10'-3'2429,"2"1"-2159,1 2-90,-2 0-1,5 0-89,-10 7 0,1 4 0,-5 7 270,-13 13-90,6-7 539,-12 5-359,17-18 90,7-5-180,7-6-270,6 0-90,0-4 0,6-6 0,4-6 0,10-7 0,9 2 0,7-1 0,7 6 0,-9 15 0,1 5 0,15 16 0,-15 17 0,-8 10 0,-17-8 0,-7 4-1357,-3 20 0,-8 2 1357,-11-8 0,-6-1 0,5-16 0,-1 0 0,-4 2-318,-2-1 1,-4 2-1,0 0 1,1-3 317,-1 1 0,1-3 0,-1 1-169,-8 8 1,-1 1 0,4-5 168,4-9 0,3-5 0,4-4 0,3-2 0,-8 10 2074,26-21-2074,25-16 0,36-19 0,-15 7 0,3-1 87,10-2 1,2 2-88,-13 5 0,1 0 0,1 2 0,2 1 0,1 2 0,1 0 0,-1 1 0,0 1 0,3 4-383,-1 5 1,4 3 0,-1 3 0,-2 0-458,1 2 1,-2 1-1,1 3 840,-3 1 0,3 1 0,-2 3 0,-4 1 0,-3 4 0,-4 1 0,-1 1 0,1 0 0,0 0 0,0 0 0</inkml:trace>
  <inkml:trace contextRef="#ctx0" brushRef="#br0" timeOffset="43135">18574 12475 23544,'-6'-42'1574,"-9"1"0,-5 0-1125,-7-8-314,4 11 0,-2 5 135,-7 10-180,14 17 90,1 16-135,21 22 0,10 8 0,-1-4 0,4 3-168,1-1 0,3 3 1,1-1 122,12 11 0,3-1-407,2 1 0,4 3 407,-9-12 0,4 5 0,0 0 0,-5-2 0,-2 1 0,-3-1 0,0 1 0,9 8 0,1 2 0,-11-5 0,-16-5 0,-11-7 0,-25 7 0,-20-8 90,-12-12 90,-5-11 0,1-8-180,6-14 0,-3-24 0,44 1 0,5-6 0,-1-1 0,6-4-455,13-4 1,8-4 0,1 3 454,0-2 0,2 1 0,-3 7 0,2-3 0,-2 4 0,0-2 0,-4 3 0,-4 3 0,-3-1 0,-2-30 0,-17 3-97,-13 2 97,-9 4-90,1 24 0,-4 2-225,10 10 1,-3 5-766,-23-1 1,-1 7-180,-11 16 314,24 6 1,3 4-1575,-7 22 2519,11 16 0,21-21 0,2 2 0,2 4 0,0-1 0</inkml:trace>
  <inkml:trace contextRef="#ctx0" brushRef="#br0" timeOffset="43476">18078 15758 26332,'-26'24'2249,"3"-9"-2249,5-8 0,10 0 0,6 6 0,8 15 0,5 15 0,1 15-337,-7-20 0,0 3 337,-1 4 0,-2 2-1295,1 5 1,-2 0 1294,-1 2 0,0 0 0,0-1 0,0 0-120,0-3 1,0 0-871,2 9 1,1-2-46,-1-17 1,1-2 1018,6 10 1,3-6 0,8-14 0,10-6 0</inkml:trace>
  <inkml:trace contextRef="#ctx0" brushRef="#br0" timeOffset="43899">18696 15809 17249,'12'-38'4588,"0"2"-2843,0 6-1026,-1 2 426,-1 5-426,-4 3-179,0 2 82,-4 5-353,0 3 626,-2 3-805,0 4-90,0 1 0,-6 11 0,-4 11 0,-10 21 0,-7 20-869,12-23 0,-1 3 869,1 5 0,2 2 0,0 3 0,3 0-620,3 2 0,4 1 620,3-3 0,5 0 0,4-3 0,5-2-230,3-4 0,7-2 230,17 3 0,5-4 0,-10-15 0,2-3 0,13 3 0,0-8 0,12-18 0,-10-16-105,-34-21 0,-9-7 105,-6-8 0,-10 5 0,-9 4 0,-26 12 0,-12 11 0,-2 11 0,0 7-1079,6 11 987,7 1-1347,5 10-270,5 0 1709,-6 11 0,13-9 0,-3 7 0</inkml:trace>
  <inkml:trace contextRef="#ctx0" brushRef="#br0" timeOffset="45912">21753 1427 23184,'-5'-13'2518,"4"1"-2248,-5 4-90,6 3-90,0 2 0,4 12-90,6 10 0,8 21 0,-5-10 0,1 3-415,1 10 1,-1 3 189,0 11 0,-2 3-650,-4-15 1,-1 1-1,-1 1 335,-2 4 0,-1 1 1,0 0-391,0 2 1,-1 1 0,-1-1 929,-3 1 0,-1 1 0,0-1 0,0-1 0,0 0 0,-2 0 0,-1 0 0,0-1 0,0 0 0</inkml:trace>
  <inkml:trace contextRef="#ctx0" brushRef="#br0" timeOffset="48416">23914 3892 21924,'-11'0'2609,"5"0"-1979,-1-2-91,6-1-89,-3-2-90,4 2-90,0 1 89,-3 2-179,-2 0 0,1 0 90,0 9 0,4 4 90,-4 31-270,4-2-45,-2-10 0,0 2-45,2 32-248,0-27 0,0 1 248,0 4 0,0 1-330,0 2 0,0 1 330,0-1 0,0 0 0,0-2 0,0-1 0,0-2 0,0-2-74,0-5-1,0-2 75,0 28 0,0-13 0,0-7 0,0-10 0,0-2 455,0-19-455,-4-4 593,-2-21-593,-4-10-90,-3-11 90,0-7 0,-4-8-90,-1-3 90,-3-4-90,-1 4 90,0 1-90,-3 7 257,1 10-167,-2 8 0,-1 13 0,-1 8 0,-2 13 0,-1 10 0,-2 12 0,5 10 0,1 8 0,11 5 45,10-9 0,4 4-45,6 1 0,3 1-1651,0 1 0,2-2 1651,5-3 0,2-3-90,9 10-957,1-8 1047,-2-5 0,-1-10 90,1-5-90,-2-12 0,4-5 2874,1-15-2874,16-18 0,-11-1 0,9-12 0,-17 12 0,-3 5 1565,-5 3-1565,-2 2 0,-4 5-90,7 3 90,-5 3-90,6 2-90,-8 2-180,-2 1-449,-4 2-361,-2 0-539,-2 0 1709,0-5 0,-7 0 0,-2-6 0</inkml:trace>
  <inkml:trace contextRef="#ctx0" brushRef="#br0" timeOffset="48881">24356 4573 22824,'-18'-8'1799,"0"1"-1619,5 4-90,5 1-90,4 6 90,4 6-90,2 8 90,4 8 90,3 4-90,7 4-1,0-1 1,8-3-90,14 3 90,-7-18-90,10 1 0,-12-21 0,-1-3 0,-1-9 0,-1-9 0,-5-7 0,-3-8 0,-6-4 90,-6-6 90,-2 2-90,-13 1 180,-17 0-180,-5 20 0,-13 4 90,6 33-90,-1 15 0,2 22-45,19-17 0,2 3-173,1 3 0,3 1 173,3 3 0,3 1 0,0 1 0,3 0-45,5-2 0,3-1 45,1-2 0,3-1-45,17 26 0,9-10-270,6-11-180,3-7-539,3-10-360,4-10-630,-2-6 1979,2-12 0,-4-5 0,-1-6 0</inkml:trace>
  <inkml:trace contextRef="#ctx0" brushRef="#br0" timeOffset="49251">25294 4624 22374,'0'-8'1439,"0"0"-1349,4 6 0,2-1-90,5 3 90,5-6 90,-5-3 540,4-15-360,-10 2-91,1-10-89,-6 3-90,-10-3 90,-1 1 0,-11 0 0,-4 6 90,-5 11 179,-5 12-179,-5 22 0,-2 20-560,21-9 1,1 4 379,1 6 0,2 3 0,1 6 0,3 2 0,4 1 0,3 1-45,3 0 0,6 2-15,10-9 0,6 1 0,3-3-75,7 5 0,5-3-75,-1-9 0,5 0 0,2-8-1855,11-4 0,2-8 1300,3-4 1,0-5-91,-3-6 1,0-4-488,-2-5 0,-1-3 1252,-5-4 0,-2-3 0,-5-3 0,-3-2 0,-3-3 0,0 1 0</inkml:trace>
  <inkml:trace contextRef="#ctx0" brushRef="#br0" timeOffset="50512">23585 9543 24173,'0'-21'2789,"-4"4"-2520,3 4 1,-2 8 180,3 23-270,1 12 0,1 6-135,0 4 0,1 3-623,1 19 1,0 3 622,0-8 0,0 1-45,-1 4 0,-1 1 0,0-2 0,-1 0 0,-1-2 0,0-1 0,0-6 0,0-2 0,0-5 0,0-3 0,0 24 0,0-9 0,0-27 0,7-15 0,6-28 0,13-21 0,11-11 377,-15 19 1,1 0-378,3-1 0,2 0 0,1 2 0,2 2 0,0 2 0,1 4 0,-1 2 0,1 4 0,25-1 0,-6 16 0,-12 14 0,-11 16 0,-21-1 0,-7 4-549,-11 21 549,-3-17 0,-6-1 0,-4-13 0,-3-3 0,-2 0 0,-2-2 0,0-3 0,-1-3 0,-27 10 0,6-13 0,8-9-540,2-22 283,16-5-1092,14-8 0,5-5-1080,2-21 2363,6 16 1,0-2-1,0 8 1,0 1-1,0-1 1,0-1-1</inkml:trace>
  <inkml:trace contextRef="#ctx0" brushRef="#br0" timeOffset="50735">24336 10158 26962,'0'12'899,"0"8"-809,0 8-90,4 18 90,0 10-1569,1-23 0,0 1 1479,0 0 0,1 1-45,-1-1 0,0 0-238,5 28-346,-4-9-43,-2-8-1216,-2-9-901,-2-10 2789,-5-11 0,-2-10 0,-5-8 0</inkml:trace>
  <inkml:trace contextRef="#ctx0" brushRef="#br0" timeOffset="50879">24454 9675 24623,'-20'-56'1079,"-1"7"-1169,5 14-269,5 10-541,6 14-1079,10 16 1979,6 13 0,5 16 0,5 4 0</inkml:trace>
  <inkml:trace contextRef="#ctx0" brushRef="#br0" timeOffset="51236">24746 10153 23813,'-10'13'2699,"2"-5"-2429,1 1-90,4-1-1,3 32-89,5 2-90,-2-8 0,1 2-330,8 28 420,-1 0-90,-2-5 172,-4-9 8,-1-9 89,-4-10-179,0-16-90,-4-10 0,3-18 159,-3-14-159,12-21 0,-2 16 0,2-3-234,5-5 0,3-2 234,1 0 0,4 0 90,10-12 0,5 4 180,2 16 0,2 7-270,-2-1 0,2 10 0,-3 19 0,-2 10 0,14 32-45,-26-16 1,-1 3 44,5 16 0,-3 3 0,-6-12 0,-2 0-2006,3 10 1,-3-1 206,-4 13-894,-6-11 2693,-8-5 0,-8-7 0,-5-4 0</inkml:trace>
  <inkml:trace contextRef="#ctx0" brushRef="#br0" timeOffset="51954">23991 13924 22644,'-7'-28'2968,"-2"0"-2518,-8 5 0,3 2-90,-2 8-1,0 6-89,-3 5 0,-1 9 90,0 8-90,0 13-90,1 17-180,3 12-263,11-22 1,1 1 262,0 2 0,3 3-80,6 7 1,6 6 0,4-4 79,10 2 0,4-3 0,-7-8 0,1 1 0,3-10 0,16-9 0,1-14 0,-10-12 0,0-9 0,12-14 0,-2-10 0,-6-15 0,-5-6 0,2 0 0,-6-4 0,-15 6 0,-6-5 0,-4 6-224,-4 7 1,-4 3 223,-5-11 0,-5 5-270,-19 5-359,-9 17-181,-4 15-405,14 22 1,1 5-675,-12 11 630,18-2 0,4 4 1381,7 13 0,13 1 0,9 0 0</inkml:trace>
  <inkml:trace contextRef="#ctx0" brushRef="#br0" timeOffset="52514">24901 14025 22914,'18'-45'2878,"-4"1"-2338,-5 4-90,-6 4-91,-3 6-89,0 6-180,-3 7 0,2 9 0,-8 3 90,0 5-90,-9 9 90,-5 5 90,-7 14-90,-3 5-180,-3 5 0,-1 8 0,4 0 0,5 7 0,16-14 0,4 0 0,-1 26-206,8-23 1,4-1 205,12 18 0,11-5 0,10-6 0,11-12 0,10-11 0,-8-20 0,1-6 0,-10-3 0,0-4-950,16-4 1,-2-6 904,-15-2 0,-3-3 0,0-1 0,0-6-266,-6-3 1,0-5 0,-2 0 310,3-8 0,-3-4 30,-4 7 0,-1-4 0,-2-1 30,-5-3 0,-4-1 0,-1 3-60,3-7 0,-3 0 0,-3 3 0,-1-4 0,-1 6-71,-2 13 1,-2 3 70,-1-5 0,0 3 291,-1-1-291,-4 21 1733,-2 13-1733,-5 24 0,0 16 0,-1 7 0,3-5 0,0 2-699,-4 20 0,0 3 699,4-13 0,2 0 0,3-3 0,2 4 0,-1-4-319,0 4 0,1-2 319,3 16 0,3-4 0,0-26 0,1-3 0,11 26-719,1-12-900,1-11-180,-2-9-720,0-13 2519,-1-11 0,-3-12 0,-2-6 0</inkml:trace>
  <inkml:trace contextRef="#ctx0" brushRef="#br0" timeOffset="52703">25380 13939 16521,'-52'-27'3778,"18"9"-1157,-1-3-2621,27 11 1409,16 4-1409,18 2 0,13 6 0,5 2-315,-7 0 1,2 1-717,17 2 0,-1 1 176,-15 1 1,-3 0-361,-3-2 1,-1 1 1837,24 10 0,-14-3 0,-7 0 0</inkml:trace>
  <inkml:trace contextRef="#ctx0" brushRef="#br0" timeOffset="54030">24036 16673 22734,'-11'-46'2519,"5"3"-1980,2 5-269,1 5 0,2 7-90,-3 6-90,4 5 0,0 7 809,0 3-269,0 24-270,4 8-360,2 26 0,-1-21 0,0 2 0,2 6 0,-1 1 0,0 3 0,0 2-1696,-1 2 0,0 0 1696,1 1 0,-2-1 0,-1-2 0,-1 2-392,0 15 1,-1 0 391,-1-19 0,0 0 0,0 9 0,0-2 0,0 5 0,0-10 0,0-8 0,0-10 0,0-6 0,0-6 0,0-11 3004,0-5-3004,0-6 1171,0-1-1171,0-3 0,0-3 0,4-9 0,0-11 0,6-13 0,4-13-240,-5 24 0,1-3 240,10-20 0,2-2-552,-4 14 1,1 1 551,7-13 0,1 3 0,-8 23 0,1 3 0,18-14-39,0 15 39,-1 16 0,0 23 0,-4 13 0,-5 24 0,-4 11-96,-12-25 0,-2 1 96,1 2 0,-1 0 0,0-1 0,0-1 0,0 0 0,0-1 0,12 25 537,-5-26 0,3-2-537,35 6 21,-18-27 0,3-11-21,7-22 0,-3-13-369,-5-1 0,-4-6 369,1-10 0,-5-3-529,-9 10 0,-3 0 529,-3 3 0,-2-3 0,0-11 0,-7-2 0,-17 1 0,-5 3 0,8 9 0,-7 5 0,-19 3 0,-5 15 0,1 30 0,-7 17 0,23 22 0,17 1 0,5 5 0,1-11 0,3 2-278,6 17 1,3 0 277,1-17 0,2-2 0,2-1 0,1-1 0,2-2 0,1-3 0,0-2 0,2-3-675,0-3 1,1-3-1395,27 15-719,0-15 2788,0-13 0,0-13 0,-1-8 0</inkml:trace>
  <inkml:trace contextRef="#ctx0" brushRef="#br0" timeOffset="54247">25680 16902 22464,'-10'-31'3508,"5"5"-3148,0 7-180,5 6 0,2 5-90,7 12 0,10 17 0,13 17-90,-11-11 0,1 2-305,3 4 1,1 1 304,2 2 0,1 2 0,0 0 0,1 0 0,-1-2 0,1 2-315,7 8 1,-1 1-856,-7-5 1,-1-3 269,-1-2 1,-3-4-1530,-1 6 2429,-18-30 0,-12-18 0,-2-3 0</inkml:trace>
  <inkml:trace contextRef="#ctx0" brushRef="#br0" timeOffset="54395">26139 16902 22374,'-12'-57'3778,"0"9"-3148,-2 22-181,-6 21-179,-9 27-180,-8 27-925,14-12 0,0 4 700,-2 9 0,-1 5-383,6-11 1,-2 5 0,-1 1 0,2-2-203,-2 4 1,1-2 0,-1 2 625,1-3 1,-2 4 0,0-2 0,2-3 0,0-3 0,2-4 0,-1 0 0,0-1 0,0-1 0,0 1 0</inkml:trace>
  <inkml:trace contextRef="#ctx0" brushRef="#br0" timeOffset="64993">29432 4730 15898,'0'-7'8365,"0"-3"-7465,0 7-181,0-2 1,0 5-181,0-2-89,0-1-90,0-2 0,0 2-90,0 1-270,0 13 0,0 10 0,0 20 0,0 15 0,0-23 0,0 2-261,0 5 0,0 2 261,0 2 0,0 1-833,0 2 1,0 0 832,0 2 0,0-1 0,1-1 0,-2 0-220,0-1 0,-1 0 220,1-3 0,1 2 0,-3 14 0,-1 0 0,0-15 0,1 0 0,1 9 0,-1-1 0,-1-10 0,-1-3 0,1 15 409,-1 11-409,-2-38 1659,6-3-1659,-2-25-431,8-19-1188,0-11-765,2-2 1,1-3 2383,4-18 0,-5 17 0,1-1 0,5-20 0</inkml:trace>
  <inkml:trace contextRef="#ctx0" brushRef="#br0" timeOffset="67012">30423 4817 23364,'0'-6'1169,"0"2"-809,0 4-180,0-3-90,2 3 90,2-2-1,-1 2-89,2-3 90,-3 3-90,2-2 0,-1 2 90,-1 0 0,-1 0-90,2 0 0,2 4 0,0 4-90,3 5 90,-6 2 0,2 0 90,-4 3-90,0 2-1,0 3 1,0 5 90,-5 0-90,-4 3 0,-9-1 0,-21 12-90,5-13 90,-15 5-90,12-24 0,1-3 90,1-7 0,2-7-90,3-3 90,3-13-90,3-7 0,4-11 90,2-8-90,5-4 0,8 2 0,2-2 0,1-12-121,3 15 1,2 2 120,5 0 0,3 6 0,1 5 0,0 8-90,0 7 90,0 7 90,2 2-90,1 8 0,3 0-90,13 5 421,7 14-331,2-4 0,-2 12-90,-12-7 180,9 12-90,-8-7 0,6 11-90,-10-7 180,-3 1-90,-2 3 90,4 29-90,-8-5-321,-7-13 1,-1 3 365,-3-6 0,-2-1-45,0 4 0,0 1 45,-1 1 0,0 2 0,-1 22 0,-2 2 0,1-17 0,-2 0-45,1-6 0,-1 3 0,-1-4 0,-3 4 0,-2-2 0,-1 0 0,-1-1 0,-1 0 0,0-2 0,-2-2 0,-1-1-199,1-1 0,0-2 199,-1-3 0,-1 0 0,0-3 0,0-1 0,-16 24 0,-1-8 0,3-4 0,1-5 0,3-6 0,1-4 0,-4-8 614,10-4-614,-1-8 425,11-2-425,7-4-5127,2 0 5127,5 5 0,0-4 0,0 4 0</inkml:trace>
  <inkml:trace contextRef="#ctx0" brushRef="#br0" timeOffset="108816">28965 4166 22511,'5'-2'810,"-2"2"-34,-3-5-416,0 2 233,0-2-143,0 2 522,0 1-253,0 0-319,0-1-220,0 0 630,0 1-810,0 0 0,0 1 0,-3-1 0,-2 2 0,-3 0 0,0 4 0,-4 6 0,2 4 0,-4 3 0,3-4 0,-1 0 0,4-3 0,-2 0 0,5 0 0,-2-4 0,6 5 0,-6-9 0,6 9 0,-6-5 0,-1 4 0,2 3 0,-4-3 0,5 3 0,-3-1 0,0-1 0,3 4 0,-4-2 0,8 2 0,-10-2 0,10-1 0,-10 1 0,10 0 0,-8 0 0,8-1 0,-7 0 0,8 1 0,-8 0 0,0 13 0,-1-3 0,1 5 0,1 1 0,1-12 0,1 5 0,-4-7 0,4 0 0,1 1 0,-4-3 0,7-1 0,-2-2 0,3 5 0,0-4 0,-4 4 0,3-5 0,-2 3 0,-1-3 0,0 12 0,-5-3 0,1 6 0,4-4 0,0-6 0,4-3 0,0 5 0,-3-5 0,-2 7 0,1-6 0,-4 3 0,4-1 0,-1 0 0,-2 0 0,6 1 0,-2-1 0,-1 0 0,3 0 0,-3 3 0,1-2 0,2 1 0,-6 1 0,6-3 0,-3 3 0,-3 11 0,5-11 0,-5 11 0,7-11 0,0 0 0,0 2 0,-4-2 0,3 2 0,-2-4 0,3 1 0,0 1 0,0-3 0,0 3 0,-4-3 0,3 0 0,-2 1 0,3-1 0,0 0 0,0 0 0,-4 1 0,3-1 0,-2 0 0,3 3 0,0 0 0,0 2 0,0 3 0,0 11 0,0-6 0,0 9 0,0-9 0,0 0 0,0 2 0,0 15 0,0-9 0,1 11 0,7 4 0,-1-12 0,7 15 0,-2-13 0,2 2 0,6 3 0,-4-12 0,2 3 0,4 1 0,1 0-289,0 2 0,-1-1 289,3-1 0,-1-2 0,9 15 0,1-1 0,-1 1-170,-8-16 1,0-1 169,14 19 0,-12-20 0,1-2 0,9 12 0,1-5-90,-1 0 90,-3-4 0,-1-4 0,-3-2 0,-1-5 0,-3-3 552,0-2-552,-1-3 355,-1 0-355,-1 0 0,-1 1 100,-4-1-100,-2-7 0,-2 4-630,-3-11-1169,-5 3-809,-6-4 2608,-6-6 0,-6-5 0,-3-7 0</inkml:trace>
  <inkml:trace contextRef="#ctx0" brushRef="#br0" timeOffset="110051">30943 3892 21565,'-7'-18'3058,"-2"3"-2159,8 2-179,-2 5-180,3-1-181,0 3 1,0-1-180,0 4 90,0 1-90,5 15 0,4 6 0,9 21-135,0-3 0,1 2-45,-3-4 0,0 2-482,7 15 0,1 3 482,-6-8 0,-2 0 0,3 3 0,-1 2 0,-1 0 0,1 3 0,-4-6 0,1 4 0,-1-3 0,2 5 0,-1 1 0,-3-9 0,-1 3 0,-1-4 0,0 1 0,-3-2 0,-2-1 0,-2 1-271,-1-1 1,-1 1 270,-2-2 0,-1 0 0,-1 0 0,-2 3 0,-8 17 0,-3 1 0,3-13 0,-2-1 0,2-7 0,-2 1 0,0-3 0,-3 5 0,-1-3 0,-1-1 0,-2 0 0,0-1 0,-1-1 0,-2-1 0,-1-2 0,1-1 0,-1 0 0,1-2 0,-1 0 0,1-2 0,0 0 0,0-2 0,1 1 0,1-3 0,-1 0 0,-19 20-157,3-5 157,7-7 0,3-4 0,6-3 0,3-2 0,3-4 891,2-2-891,2-4 587,0-2-587,1 1 184,3-3-184,0-1 0,2-6 0,0 5 0,-6-2 0,3 4 0,-8 1 0,6-3 0,-3-3 0,4-4 0,-2 3 0,-1-1 0,-3 7 0,0-1 0,-4 1 0,-1 0 0,0 2 0,1-2 0,2 0 0,3-5 0,2-4 0,2-4 0,3 0 0,4-4-810,2-9-1529,4-5 2339,0-8 0,0 1 0,0-1 0</inkml:trace>
  <inkml:trace contextRef="#ctx0" brushRef="#br0" timeOffset="110657">31373 6494 21205,'13'-8'4497,"-5"1"-3327,0 2-181,-4-1-269,-2 1-720,0 0 0,-2 3 0,0 8 0,0 12 0,0 16 0,-7 14 0,-2 15-353,0-25 1,0 1 352,-1 4 0,1 1 0,0 0 0,0 1 0,0-2 0,0 0 0,-2 8 0,0-2 0,-3 16 0,7-29 0,0-3 0,0-5 0,6-1-1260,-2-24-719,3-5-449,3-23 2428,2-6 0,3 0 0,0-2 0</inkml:trace>
  <inkml:trace contextRef="#ctx0" brushRef="#br0" timeOffset="111230">31686 6707 21205,'14'-26'3148,"-1"2"-2518,-3 5-1,-4 4-269,-2 5-180,0 5 0,-2 3-90,0 2 360,0 0-91,-6 9 1,-2 4-180,-4 13 0,-3 6-90,1 5 0,0 6-90,0 0 0,5 0 90,2-2-90,5-5 0,0-6 90,5-7-90,2-5 0,7-10 0,2-4 0,4-11 0,5-5 0,1-16 0,3-6 90,-3-9-90,-1 2 90,-3-2 0,-4 5-90,2-14 0,-8 9 0,-3 1 0,-7 14 0,-15 8 0,3 8 0,-15 0 0,4 10 0,-5 2 0,1 0 0,-12 0 0,12 4 0,-7-2 0,16 7 0,2-8-540,-3 15 180,5-7-269,-4 11-91,7-5-449,0 3-3149,-8 6 4318,5 1 0,-5 9 0,4-3 0</inkml:trace>
  <inkml:trace contextRef="#ctx0" brushRef="#br0" timeOffset="113530">31317 7693 21835,'0'-18'2248,"0"3"-1888,0 5-90,0 2-90,0 6-90,0-1 0,1 3 0,2 5 179,-1 5-89,0 8 0,-2 10 0,0 5-90,0 10 0,-4 3 0,-2 5-90,-5 0 0,1-2 90,4-6-180,-3 8 180,7-19-90,-3 4 0,5-18 0,0-10 0,-4 3 0,3-9 90,-2 2-90,3-4 0,0-7 0,-4-10 0,3-5-90,-8-8 90,1 2 0,-7 2 0,-5-1 0,-2 3 0,-7 4 0,-1 3 0,-3 6 0,-16 3 0,15 13 90,-13 3-90,22 10 90,-2 7 0,15-3 0,-1 7 0,17-6 0,6 3-90,8 1 0,9-1 0,3 2 0,3-3 0,-1-1 0,12 3 0,-11-8 0,10 1 0,-11-12 0,3-4 0,22-4 90,2-7-90,-2 1 0,-6-9 0,-27 2 0,-2-2 0,-5 0 0,-3 0 0,-4-1 0,4-6 0,-5 6 0,2-9 0,-3 7 0,1-2 90,-1-3-90,0 2 0,-4-1 89,0 1-89,-4 1 90,0 2 0,0 1 0,0 4 0,0 2 0,0 6 0,0 3-90,-5 2 0,-2 0 0,-7 0 0,-2 9 0,-3 2 90,-8 21-90,6-7 0,-6 10 0,10-10 90,-4 12-90,11-11 0,-1 10 0,11-15 0,2 2 0,2-3 90,6 2-90,6-1 0,28 11-90,-3-15 0,3-2 0,-10-3 0,0-2-45,11 1 0,-4-4-404,-4-7-181,-5 0-359,-4-4-270,-1-6-630,-5-11-450,-3-7 2429,-4-5 0,-6-1 0,-1 2 0</inkml:trace>
  <inkml:trace contextRef="#ctx0" brushRef="#br0" timeOffset="114038">32076 7993 19226,'4'-13'3508,"-2"3"-3148,2 3-90,-4 4 0,2 1 359,-2 2-89,0-5-270,0 2 0,0-2-1,0 2 1,0 3 0,0-2-90,-4-1 0,-2-2-90,1 2 0,-6 1 0,6 2 0,-6 0 0,-2 0 179,-3 7 1,-4 4-90,-4 9-90,-3 5 90,0 6-90,1 2-90,4 3 90,1-1 0,7 1 0,6-3 0,4 0 0,8-3 0,20 12-90,4-13 0,23 7 0,-2-16 0,-11-11 0,1-2 0,18 3 0,-22-7 0,0-1 0,14-2 0,-15-2-180,-1-1-270,-19-5-1979,-4-4 361,-6 1 1220,-18-6 0,-9 11 0,-18-1 0</inkml:trace>
  <inkml:trace contextRef="#ctx0" brushRef="#br0" timeOffset="118015">29522 10605 24263,'0'-13'3328,"0"3"-2338,0 1-990,0 3 0,0-1 0,0 1 0,0 15 0,0 12 0,-6 25 0,-1 20-429,0-26 0,-1 4 429,0 2 0,-1 5 0,0-1-675,-2 8 1,-1 0 674,3-6 0,-2 1 0,2-3 0,-1 1 0,2-3 0,-1-2 0,1-1 0,2-5 0,0-3-81,-4 27 81,6-17 0,0-11 0,4-8-1080,0-10-3140,4-17 4220,7-19 0,16-23 0,8-14 0</inkml:trace>
  <inkml:trace contextRef="#ctx0" brushRef="#br0" timeOffset="118356">29968 10870 23903,'0'-49'3508,"0"5"-2968,-5 7 0,-2 11-450,-3 8-90,-2 18 0,2 15 0,-3 20 0,0 17 0,5 14-1237,4-32 0,1 1 1237,2 2 0,2 0 0,0-4 0,2 0 522,5 28-522,6-10 0,5-10 0,3-11 0,2-14 0,5-7 0,1-16 0,19-28 0,-16-8 0,-9-2 0,-4-4 0,-11 16 0,-4 0 0,-2-9 0,-4 1 0,-14-7 0,-14 7 0,-6 8-810,5 19 1,-4 3-1260,-16-3 629,15 9 1,-1 1 1439,-9 2 0,3 1 0,4-1 0</inkml:trace>
  <inkml:trace contextRef="#ctx0" brushRef="#br0" timeOffset="118752">29128 9904 22284,'-14'-54'3059,"1"6"-2430,-3 5 91,2 10-181,-4 3 1,-4 9 90,-7 8-450,-11 22-180,-11 31-1696,18-3 0,-1 7 1696,8-4 0,-1 3 0,1 3 0,-4 7 0,1 3 0,0 7-379,9-15 1,0 5 0,1 3 0,-1 1 0,2-1 0,2-2 378,0-1 0,2-2 0,2 0 0,0 2 0,0 2-186,0 2 1,-1 3 0,1 1 0,2 2 0,3-1 0,5 0 185,3-2 0,5 1 0,2-1 0,3 1 0,3-2 0,1 0 0,4 0 0,4 0 0,1-1 0,3-1 0,0 0 0,-1 0-192,0-1 1,0 0-1,0 0 1,1-1 0,3-2-1,1-3 84,8 4 0,3-2 0,2-3 0,0-4 1,-2-6-523,11 3 0,-1-9 1,0-3 59,-4-4 1,1-4 0,-1-4-2708,-4-6 0,0-4 0,0-5 2587,12-5 0,-2-10 0,-6-9 0,-3-6 0,-5-6 0,0 1 0</inkml:trace>
  <inkml:trace contextRef="#ctx0" brushRef="#br0" timeOffset="119137">30480 9879 15172,'0'-50'3598,"0"7"-509,0 11-2369,0 9 809,0 5-1529,0 10 890,5 22-890,11 24 0,0 0 0,2 5 659,7 13 0,2 5-659,-5-12 0,1 3 0,-1 0 0,2 7 0,-1 1 0,0 2-441,-6-13 1,0 0-1,-1 1 1,0 1 440,-2 0 0,-1 2 0,0-1 0,-2 1 0,-2-1 0,0 1 0,-2 0 0,-2 0 0,-1-2 0,-1 0 0,-1 0 0,-3 0 0,-1 14 0,-2-1 0,-6 2-515,-4-4 1,-4 2-1,-2-1 1,1-3 514,-2 0 0,-1-3 0,-2 1 0,0-6 0,-2 2 0,-1-2 0,1-5-175,0-7 1,1-4 0,-1-1 174,-11 11 0,0-3 0,3-5 0,-1-3-180,5-5 1,1-4-1890,-21 17 2294,2-26 0,24-13 1,3-20-1</inkml:trace>
  <inkml:trace contextRef="#ctx0" brushRef="#br0" timeOffset="120112">31040 11840 23723,'3'17'2429,"-2"4"-1709,-1 10-181,-5 4-89,-2 3-90,-7 1 0,2-4-360,-2-6 0,1-7 0,3-11 0,0-13 0,6-19 0,0-15 0,11-15 0,3 12 0,6-3 0,11-3 0,4 3 0,-6 6 0,3 3 0,5 3 0,3 12 0,21 38 0,-31 6 0,-3 6 0,-1 2 0,-5 4-419,-7 11 0,-8 1 419,-7-7 0,-6 0 0,-3 3 0,-2 0 0,-5 2 0,-1-1 0,-1-2 0,-2-1 0,1-3 0,0-1 0,3-6 0,1-1 0,-15 22-194,13-14 194,11-11 0,19-7 0,24-13 0,27-3 0,-17-9 0,9-3-610,-2 1 0,11-3 0,4 0 0,0 0 0,-5 1 610,-7 1 0,-4 1 0,1-1 0,6 1 0,-2-1 0,7 1 0,3-1 0,2 0 0,-2 0 0,-5 1 0,-6 1-406,14 1 0,-8 0 0,2 2-67,-7-1 1,2 1 0,-1 1 0,-7-1-743,7-1 1,-6 2 1226,-2 1 1,-5 3 0,0 5-1,-6 8 1</inkml:trace>
  <inkml:trace contextRef="#ctx0" brushRef="#br0" timeOffset="122259">29761 14529 18686,'4'-28'5037,"2"0"-4137,-3-3 89,0 1 1,-3 1-91,0 4-179,0 5-360,0 4-360,0 4 0,0 2 0,0 13 0,0 15 0,0 30-349,-1-12 1,-1 5 348,-2 9 0,0 7 0,-2-1-537,1-10 0,0-2 0,0 4 537,-3 14 0,1 5 0,-1-5 0,0 4 0,0-4-416,1-3 0,0-2 416,2-5 0,0-2 0,1-7 0,2-2 0,-1-6 0,2-1 0,1 19 0,0-15-1011,0-8-1508,0-23-7312,4-18 9148,5-32 1,2 12 0,1-2 0,2-7 0,1 0 0</inkml:trace>
  <inkml:trace contextRef="#ctx0" brushRef="#br0" timeOffset="122598">30046 14656 21278,'6'-62'2968,"-2"6"-2518,-2 10 882,-1 9-1242,5 8 384,7 7-474,9 9 90,10 5 109,11 6-199,-10 2 0,1 0 449,25 0 1,-4 0 351,-22 0-801,-21 0 0,-4 0 0,-4 9 0,-6 14 0,-5 18 0,-3 9 0,1-6 0,-2 5-430,1 0 0,-2 7 0,0 1 0,1-4 430,1-3 0,0-3 0,1 2 0,-4 15 0,0 4 0,2-6 0,1 1 0,1-2 0,2-13 0,0 0 0,2-3 0,0 3 0,2-2 0,-2 14 0,1-6-540,4-11-3597,0-12 1348,2-36 2789,2-28 0,4-19 0,2-12 0</inkml:trace>
  <inkml:trace contextRef="#ctx0" brushRef="#br0" timeOffset="122747">30115 15199 22824,'-39'-28'2878,"6"3"-2608,5 2 0,15 5-180,15 1-90,22 8-270,18 4 0,8 3-180,-9 4 1,2 1-784,20-3 1,0 1 17,-17 1 1,-4 1 1214,-5-3 0,-3 0 0,19-3 0,-13 0 0</inkml:trace>
  <inkml:trace contextRef="#ctx0" brushRef="#br0" timeOffset="123158">29562 13964 22284,'-4'-53'2249,"-5"0"-1619,4 9-1,-7 4 91,2 11-180,-8 9 179,-6 17-569,-15 20-150,13 5 0,0 6 0,-8 14 0,0 5-1022,8-6 0,0 3 0,1 3 1022,-4 8 0,1 3 0,1 3 0,7-12 0,0 2 0,0 0 0,2 2-325,0 2 0,1 2 0,1 0 0,2 0 325,1 0 0,1 0 0,2 1 0,4 3-346,3 0 1,4 4-1,2 2 1,1-2 0,2-4 345,1-2 0,0-3 0,3 0 0,3 1-409,1-3 0,1 3 0,3 0 1,2-3-1,1-6-371,10 5 1,3-6-1,3-3-2497,1-3 0,3-4 0,2-2 2686,0-5 0,2-1 0,2-5 0,0-4 0,1-4 0,1-1 0,-1-4 0,1 0 0,0 1 0</inkml:trace>
  <inkml:trace contextRef="#ctx0" brushRef="#br0" timeOffset="123471">30809 14203 25432,'-19'-54'1799,"3"6"-1529,8 15 0,6 10-90,15 13 0,19 19-90,23 22-845,-18-4 1,0 7 799,5 9 0,-1 7-15,-15-10 0,-1 3 0,-2 1-367,-2 6 1,-2 1-1,-4 6 355,-8-7 0,-1 4 0,-4 2 0,-1 2 0,-3-2-18,-4 3 0,-3-1 0,-2 1 0,-2 0 0,1 0-379,0 0 1,0 2 0,-1-2 0,-2 0-1,-2-3 379,-2-4 0,-3 0 0,-1-3 0,-1-1 0,1-5 0,-7 8 0,0-6 0,-2-1-30,2-5 0,0 0 0,-1-3-671,-13 13 0,0-4-64,4-7 1,1-3-316,4-5 1,1-1 1221,-3-2 0,3-2 0,-9 6 1,-3-3-1</inkml:trace>
  <inkml:trace contextRef="#ctx0" brushRef="#br0" timeOffset="124424">31252 15911 19946,'2'-10'4407,"0"0"-3597,-2-1-91,0 1 1,0 2-181,-6 3-89,-2 3 180,-16 2-270,-9 20-360,1 1 0,0 22 0,16 18 0,11-15 0,9-9 0,6-2-90,25-3 0,4-3 0,8-29 90,-12-16-90,-4-14 90,-7-11 0,-8-10 0,-8-3-90,-9-2-180,-8 3-180,-9 4-1169,-15-5 540,7 20 0,-7 0-361,17 24-8391,2 12 9185,7 11 1,3 8 0,7 4-1</inkml:trace>
  <inkml:trace contextRef="#ctx0" brushRef="#br0" timeOffset="125027">31678 15891 22464,'4'-16'1619,"0"3"-1439,-4-1-90,0 3-90,0-1 0,0 4 0,0 0 0,2 5 90,-2 1 180,2 2-180,-2-2 0,0-3 90,-5-3-90,-2-2 539,-20 2-359,8 3 180,-21 23-270,15 3-90,-4 21 0,10-3 0,9 3-90,4 2 0,10 2 0,6-3-180,26 7-90,1-19 0,22-5 0,-10-19 0,-10-14 0,0-4 91,20-9 179,-19 0 0,-2-5-920,-11 1 0,-3-3 920,1-3 0,-1-3 45,-1-5 0,-1-1-268,0-2 1,-2-2 357,0 0 0,-1-3 269,5-16 1,-1 1-180,-7 16 0,-2 2-45,4-10 0,-3 4 270,-3-2-90,-4 4-270,-4 21-90,-2 5 1862,-2 23-1862,0 16 872,-7 17-872,-4 21 0,1-21 0,0 2-418,-2 5 1,-1 2 417,0 1 0,0 2 0,1-3 0,0 3 0,2-3 0,-2 6 0,1 0-515,0 11 0,3-3 290,4-22 0,2-3-495,2 23-359,0-11-180,0-9-450,0-11-900,4-12 2609,2-10 0,5-14 0,1-4 0</inkml:trace>
  <inkml:trace contextRef="#ctx0" brushRef="#br0" timeOffset="125210">32039 15825 22464,'-26'-24'2519,"3"4"-2070,11 5-179,4 7-90,17 3-90,12 5-90,17 7-90,19 4-90,-23-2 0,2 0-387,2 0 0,1 0 117,0 0 0,2 0-989,11 2 0,0 0 269,-17-4 1,-1 0 1169,7 3 0,-5-1 0,-7 4 0,-10 0 0</inkml:trace>
  <inkml:trace contextRef="#ctx0" brushRef="#br0" timeOffset="126490">29700 16902 18468,'3'-15'3598,"-2"2"-1079,-1 0-1709,0 5 353,0 1-533,0 4-301,-5 24-329,-4 9 0,-5 33 206,5-27 1,0 2-207,0 5 0,1 3-1271,0 4 0,0 2 1271,1 0 0,0 1 0,1-1 0,0 0-239,0-3 0,0-1 239,0-5 0,1 0 0,2-4 0,0-2 0,-4 27 0,6-13 0,-3-13 0,4-13-184,0-7-2695,0-13 1002,15-51 1877,1 5 0,-1 0 0,2-2 0,-2 13 0,1-1 0</inkml:trace>
  <inkml:trace contextRef="#ctx0" brushRef="#br0" timeOffset="126986">30281 17009 22824,'6'-41'3328,"-2"3"-2608,-2 4-181,-2 7-179,0 6-180,0 11 180,-5 10-90,-6 22-270,-9 21 0,7-9 0,-1 3-453,-2 9 0,0 2 453,-2 6 0,-1 0-590,0 5 1,0-1 589,-1-1 0,1-1 0,0-5 0,1 0 0,3-6 0,0-2 0,2-8 0,1-1 0,2 1 0,2-3-269,0 2-541,2-5 90,12-37 181,6-19 269,10-24 180,-1 0 0,3-12 0,0 1-77,-4 8 1,0 0 0,0-3 278,-1 6 0,1-3 1,-1 0-1,-2 4 68,0 1 0,-1 3 0,-2 5 4,-1 3 0,-2 5-4,8-23 90,-2 11 0,-2 32-270,-1 17 45,-3 28 0,-2 11-45,-2-7 0,1 2 661,3 17 0,0 1-796,-2-11 0,0-3-420,1 1 0,0-2 60,0-2 0,1-1-180,-2-5 1,0 0-1035,9 23-630,-3-11 2339,-3-11 0,-2-12 0,-2-7 0</inkml:trace>
  <inkml:trace contextRef="#ctx0" brushRef="#br0" timeOffset="127174">30208 17390 15385,'-49'-18'2429,"6"2"665,9 4-2734,20 4 1021,17 3-1381,29 3-360,11 4 1,5 0-46,-6-1 0,3-1-438,17 5 1,0-1-102,-16-3 0,-2 0-271,-2 1 1,-1 0 1214,-6-4 0,-1 0 0,27-2 0,-9-3 0</inkml:trace>
  <inkml:trace contextRef="#ctx0" brushRef="#br0" timeOffset="128048">30923 17044 19316,'0'-10'3868,"0"0"-3418,0-3 359,0-4-269,0 1-450,0 0 269,0 9-179,0 5 540,0 2-270,0-3-270,-4 3-90,3-2 179,-2 2-89,-3 9 0,-2 11-90,-7 18 0,-1 18-90,7-23 0,0 1-210,0 3 1,1 0 254,-1 1 0,0 0-45,1-1 0,0 0 0,0-2 0,1-1 0,-1 27 0,-1-10 0,8-11-116,-3-7 116,4-10 0,0-5 0,0-10 0,0-40 0,4-6 0,-1-1 0,0-4-173,3 3 0,0 0 173,1-5 0,1-1-109,1 0 1,0 0 108,0 2 0,0 1 0,1 3 0,-1 1 45,-1 5 0,0 2 65,6-21-110,2 10-90,2 10 90,9 10 90,3 10-90,5 6 254,2 18-344,4 31 135,-26-9 0,-4 4 8,-2 1 1,-5 0-9,-6 2 0,-7-2 45,-18 11-249,-3-6 159,-1-10 90,-5 1-180,16-18-90,1 4 90,15-19 529,22 10-529,3-2 257,19 11-167,-1 3 0,-4 10-90,-5 5 90,-11 8 0,-9 5 0,-18 0 0,-12-2-90,-19-7 0,-10-6-269,-8-8-406,18-15 0,-1-3-584,-17 1 404,22-7 1,2-2-1664,-1-6 2608,2-6 0,5-8 0,1-6 0</inkml:trace>
  <inkml:trace contextRef="#ctx0" brushRef="#br0" timeOffset="128532">29501 16694 19136,'-5'-26'3688,"0"3"-3238,-5 3 179,6 4 91,-7 9 179,-2 9-89,-11 18-270,-14 22-871,14-7 1,-1 4 510,-7 10 0,-1 4-930,9-11 0,1 1 0,0 2 810,-2 3 0,1 0 0,1 2-30,1 0 0,0 0 0,3 5-423,4-3 0,1 5 0,3 0 0,4 0 280,1-2 1,2 0-1,7 0 1,13-1 25,11-10 1,11 2 0,8-1 0,5 0-1,1-2 1,-2-3 0,-7-3 0,4 5-1,-4-4 1,2-4 0,8-1 0,4-14-1,1 0 1,0 0 0,-1 0 0,1-1-1,-1 1 1,1 0 0</inkml:trace>
  <inkml:trace contextRef="#ctx0" brushRef="#br0" timeOffset="128978">31317 16826 23364,'1'-39'1529,"3"4"-1169,5 2-1,3 2-179,6 5 0,4 6 90,9 10 0,1 21 0,5 23-509,-20-3 0,-3 6 284,0 9 0,-3 5-590,-4 8 0,-2 7 545,-4-17 0,-1 4 0,-2 2 0,1-4-506,-1 4 1,-1-2-1,-1 2 506,0-4 0,0 3 0,-1 0 0,0-5 0,-5 17 0,0-5-367,-1-6 1,-1-3 96,1-6 0,-6-1 11,-9-8 1,-6 1 0,3-6 0,-12 15 0,-1-16 0,0-1 0</inkml:trace>
  <inkml:trace contextRef="#ctx0" brushRef="#br0" timeOffset="129720">31905 17436 21025,'-3'-11'2878,"2"1"-1618,-3 0-451,4 4-629,0 2 0,-3 4 90,2 0 0,-8 0 809,-7 47-809,0-5-135,3-2 0,0 6-90,0 8 0,1-1-45,1-11 0,0-1 0,-3 13 0,2 2-405,3 8 0,2-5-494,-2 0 314,5-13 0,3-9-854,1-30-270,0-16-719,3-7 2428,4-17 0,5-8 0,2-7 0</inkml:trace>
  <inkml:trace contextRef="#ctx0" brushRef="#br0" timeOffset="130125">32060 17613 17938,'4'-7'4588,"0"4"-2690,-4-2-639,0 5-125,-22 41-864,8-11-90,-5 13 0,1 5-135,7-10 0,5 1-90,5 21 0,6 0 0,-1-25 0,3-3 83,8 5 1,4-9-39,10-21 0,-1-9 517,-1-5-517,-5-6 90,-2-8-90,-7-4 0,-3-3 0,-6-14 0,-6 13 0,-4-7-270,-5 18-90,-3 5-359,-2 6-1800,-17 9 630,5 6-539,-9 7 2428,11 3 0,1 5 0,1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25:00.388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16454 7648 18956,'0'22'3328,"0"-6"-3148,0 1-180,0-11 90,0-1-360,0-5-539,-3 0-1170,2 0 1979,-8 0 0,2 0 0,-5 0 0</inkml:trace>
  <inkml:trace contextRef="#ctx0" brushRef="#br0" timeOffset="3161">11220 2906 25073,'-11'0'2248,"5"0"-1888,-5 0-270,6 5 0,-9 5 90,2 8 0,-2 7-90,-4 6 180,-3 4-270,-4 11 0,-6 11 0,2-4 0,5-9 0,0 0-848,1-2 0,-3 7 0,-1-1 0,5-6 848,0 2 0,1-5 0,-2 3 0,0 1-328,-1 0 1,1 0 327,-1-1 0,-1 2-97,2-3 1,-3 3 0,1 1 96,-2 2 0,0 2 0,-1-1-290,-1 1 1,1 0-1,-1-1 290,1-1 0,0-1 0,-1 0 0,-2 2 0,-2 0 0,2-2 0,-7 9 0,1 0 0,4-8 0,-2 2 0,3-2 0,-2 1 0,1 0 562,3-5 0,-2 1 1,2-1-563,-4 6 0,0 0 0,7-8 0,-2 1 0,1 0 0,2-3 0,1 1 0,0-1 168,1 0 1,0 1 0,-1 0-169,-3 6 0,-2 1 0,3-2 0,-3 7 0,2-3 0,3-7 0,3-3-786,-4 12 786,0-3 0,3-5 1019,-1 2-1019,3-1 0,6-14 0,-1 1 0,-6 17 0,-6 10 0,10-21 897,2-2-897,-4 4 235,5-11-235,2 6 1521,3-16-1521,5-2 126,-5-4-126,7-6 0,3-2 0,9-4 0,5 0 0,4 0 0,10 0 0,7 0 0,31 0 0,-8 0 0,-18 0 0,-1 0 0,24 0-301,0-2 301,2-3 0,-2 1 0,0 0 0,-4 2 0,-2 1 0,-4-1-36,-17 2 1,2 0 35,1 0 0,2 0 0,-1 0 0,2 0 0,12 0 0,3 0-361,-6 0 0,1 0 361,0 0 0,0 0 0,0 0 0,-3 0 0,-14 0 0,-2 0 0,0 0 0,0 0 0,29 0 0,-4 0 0,-3 0 0,-2 4 0,-2-3-160,-14 5 1,2 0 159,17-5 0,-16 3 0,-2-1 0,16-3 0,-2 0 0,-1 0 0,-4 0 0,17 0 0,-14 0 0,-8-2 0,0 0 0,8-4 0,-16 2 0,0 0 0,11-5 0,4 3 0,-4-1 210,1 1-210,1 1 0,-2 0 65,19 2-65,-4-3 0,-24 5 0,-1 1 0,13-5 0,-9 5 0,-15 0 718,1 0-718,-3 0 355,0 0-355,-3 0 65,-1 0-65,-2 0 0,0 0 0,-1 0 0,-1 0 0,-2 0 0,-5-2 0,-9-21 0,-9 1 0,-8-20 0,3 15 0,-2-6 0,-7-21 0,-1-10 0,0 4 0,1 5 0,1 0-712,5 9 0,-1-5 1,1 1-1,4 9 712,3 7 0,2 2 0,-5-16 0,0 0-220,4 12 1,0-1 219,-4-11 0,0 1 0,5 12 0,0 1 0,0-1 0,0-1 0,0-2 0,-1 0 0,0 0 0,0-1 0,1 0 0,0 0 0,-2 1 0,0 2 0,0-1 0,1 0 0,-1 2 0,0-1 0,0 0 0,-1 1 0,2 0 0,0 1 0,0 0 0,0 0 0,1 2 0,-1 0 0,-9-29 0,2 3 0,1 4 0,3 3 0,8 6 0,-5 2 0,4 2 0,-9-13 0,5 12 0,1-9 0,3 15 0,6 3 0,-6 0 2677,6 2-2677,-12-10 609,6 7-609,-9-7 0,2 8 0,-1 2 0,-5-11 0,5 14 0,3-6 0,7 14 0,1-5 0,-2 8 0,1-5 0,-6 9 0,6-2 0,-7 0 0,4 0 0,-2-3 0,0 0 0,-1-2 0,-1-1 0,0 3 0,2-1 0,0 0 0,-6-10 0,5 7 0,-7-10 0,8 9 0,-2-3 0,1 1 0,-1 2 0,0 0 0,-2-6 0,3 6 0,0-4 0,2 10 0,1-1 0,4 2 0,-3-6 0,0 8 0,2-3 0,-4 7 0,8-2 0,-6 3 0,6-3 0,-2 7 0,-6-9 0,6 7 0,-9-5 0,11 7 0,-3-3 0,1 5 0,-2-1 0,1 1-540,0 1-180,4-1-1348,-7 14 538,1-1-718,-7 14 2248,1-6 0,-5 10 0,-1 0 0</inkml:trace>
  <inkml:trace contextRef="#ctx0" brushRef="#br0" timeOffset="7516">17177 2855 23454,'0'-15'2518,"0"0"-2068,0 2 0,0 3-1,0 4-179,0 4 90,0 2-180,0 5 180,0 7-270,0 11-90,0 17 0,0 14 0,-2-20 0,0 1-455,0 6 1,0 1 454,-3 5 0,0 1 0,0 3 0,0 2 0,-2 1 0,0 4 0,0-3 0,1 4 0,-1 0 0,-2 3 0,0 1 0,0 5 0,2-9 0,0 4 0,0 3 0,0-1 0,0-5-509,1-5 1,-1-4 0,0 1-1,1 3 509,1 3 0,0 5 0,0 1 0,1-4 0,0-7 0,2-4 0,0-6 0,0 1 0,-1 15 0,1 1 0,0-3 0,-1 3 0,1-3 0,0-1 0,0 3-300,-1-9 1,-1 4-1,2-4 300,-1 7 0,1-1 0,-1-9 0,-1 1 0,1-4 0,-1 0 0,0-4 0,0-1 0,-1-1 0,1-4 0,0 0 0,0 27 0,0-8 0,1-5-256,-2-7 256,1-3 0,-4-5 0,4-2 598,-1-4-598,-2-3 1879,6-2-1879,-2-4 1211,-5 9-1211,1 2-1420,-5 16 1420,6-14 0,2 0 0,6-23 0,2-6 0,2-5 0,6-2 0,2 0 1830,10 0-1830,5 0 0,10 2 0,3 1 0,7 2 0,2 0-903,4 0 903,0 0 0,2 4 0,2 2 0,5 1 0,-6-1 0,3 0 0,1-1 0,5 1 0,-3 0 0,-18-3 0,-2 1 0,2-1 0,17 0 0,4 0 0,-5 1-1547,-2 1 1,0 0 1546,-8-3 0,4 0 0,-4 0 0,6 2 0,-4 1-801,1-5 0,0 1 801,-3 3 0,1 1-207,-7-4 0,2-1 0,-2 0 207,5 2 0,-1 1 0,13-3 0,-3 0 0,-21 0 0,-3 0 0,-1 0 0,-1 0 27,-1 0 1,1 0-28,31-3 0,-2 0 0,0-2 0,-3-2 0,0-1 0,-2-2 0,-1-2 0,-2 1 0,-4-2 2019,8 3-2019,-6 0 0,-5 2 0,3 3 2104,-20 3-2104,13 2 0,-8 0 0,28 0 0,-10 0-224,-16 0 1,-1 0 223,20 0 327,0 0-327,0 0 0,0 0 0,-2 0 0,-4 0 0,-5-2 0,-3-1 0,21-5 0,-21 3 0,16-3 0,-26 3 0,12 2 1784,-13 1-1784,7 2 0,-19 0 377,-4 0-377,-2 0 0,-2 0 0,-3 0 0,-3-2 0,-4-8 0,-8-3 0,1-8 0,-1-3 0,-1-25 0,6-1-253,-1 13 1,0-2 252,0 1 0,1-1 0,0-4 0,1-3-486,-2-4 0,0-2 486,0-1 0,0-5 0,1 1 0,-1-4 0,1-2 0,0 11 0,0-1 0,-1-1 0,1 1 0,0-2 0,0 1 0,0 0 0,1-1-486,-1 0 0,1 0 0,0 1 0,1 3 486,0-2 0,0 2 0,0 2 0,1-2 0,-1 1 0,1 0 0,1 2 0,0 1 0,1 0 0,0-20 0,0 2 0,2 2 0,-2 2-674,0 3 0,-1 1 674,0 3 0,0 1-63,-2 5 1,0 0 62,0 3 0,0 1 0,-1 3 0,0 1 0,0 0 0,0 1 0,-2 2 0,0 0 0,0 1 0,-1 1 0,-5-29 0,0 6 518,4 7-518,-5 6 0,7 2 0,-8-14 0,5 13 0,-2-13 0,4 19 0,3-2 1672,0 1-1672,0 1 0,-4 0 0,2 5 0,0-1 0,-7-7 0,5 1 0,0 2 0,0 4 0,0-8 0,1 17 1857,2 2-1857,-3 3 717,4 2-717,0 0 130,0 3-130,0 2 0,0 1 0,0 1 0,0 1 0,0 2 0,0-1 0,0 3 0,0-4 0,0 3 0,0-4 0,0 3 0,-4-1 0,4 3 0,-8-1 0,7 2 0,-2 0 0,-1 2 0,-4 1 0,-3 2 0,-3 0 0,0 0 0,-2 0 0,-19 0 0,4 0 0,-18 0 0,6 0 0,-8 0-340,-4 0 340,-8 0 0,30 0 0,-1 0 0,-2 0 0,-1 0 0,0 0 0,-1 0 0,-2 0 0,1 0-438,-1 0 1,0 0 437,0 0 0,-1 0 0,0-2 0,1-1 0,-1 1 0,1-2 0,0 0 0,-2-2 0,-15-1 0,-1 0 0,15 0 0,0 0 0,-11 0 0,-1-1 0,5-1 0,3 1 0,13 2 0,-1 1 0,-21-5 0,1 0-104,-8 1 104,8 2 0,-1 0 0,21 4 0,0 1-729,-13-3 0,0 0 729,12 2 0,0 0 0,0 0 0,-1-1-306,1 2 0,-1 1 306,2-1 0,-1 0 319,2 0 1,-1 1-320,-9-3 0,0 1 0,-20-3 0,18 1 0,0 0 0,-1 2 0,-7-2 0,20 5 87,3 0-87,-14 0 1480,13 0-1480,-27 0 1148,25 0-1148,-26 0 35,28 0-35,-17 0 0,24 0 0,-6 0 0,12 0 0,1-2 0,2 2 0,-13-7 0,4 6 0,-11-4 0,8 5 0,0 0 0,-12 0 0,11 0 0,-8 0 0,14 0 0,1-2 0,6 1 0,0-3 0,5 1 0,2 0 0,-1 1 0,-3 2 0,3 0 0,-2 0 0,4 0 0,0 0 0,-2 0 0,-1 0 0,-6 0 0,1 0 0,-3 0 0,4 0 0,1 0 0,4 0 0,0 0 0,2 0 0,-2 0 0,1 0 0,-3 4 0,4-2 0,-2 2 0,2 1 0,3 2 0,2 15 0,3 1 0,-4 25 0,3-12 0,-2 16 0,-1-9 0,3 3-3392,-3 5 3392,1 2 0,2 3-113,-6 0 113,6 0 0,-3-2 0,4-1 0,0-5 0,1-7 0,-2 2 0,-1-8 0,1-1 0,0 6 0,1 0 0,-2-3 0,0-4 0,2 4 0,0 12 0,0-23 0,0-1 0,0-7 0,0-3 0,0 0 3067,0-5-8374,0-9 5349,-5-9 0,3-17 0,-3-7 0</inkml:trace>
  <inkml:trace contextRef="#ctx0" brushRef="#br0" timeOffset="10595">30971 15525 23454,'-22'-10'2248,"1"-1"-1438,5 3-91,8 1 361,2 4-810,6 1-270,0 2 0,13 5 0,-3 2 0,16 11 0,0 5 0,8 10 0,13 8-337,-19-18 0,1 2 337,3 3 0,3 2 0,0 0 0,2 2 0,-1-1 0,5 5 0,2 0 0,0 2 0,4 3 0,-5-5 0,-6-6 0,-3-3 0,7 7 0,-3-2 0,1 1 0,-9-8 0,-5-5 0,-6-2 0,0-3 0,-1 0 0,-3-6 674,0 4-674,-4-11 0,0 5 0,-3-7-630,-1 0-1529,-4-5-719,-6-5 2878,-1-10 0,-5-6 0,2-5 0</inkml:trace>
  <inkml:trace contextRef="#ctx0" brushRef="#br0" timeOffset="11544">31991 15931 23454,'-4'-15'2428,"-2"0"-1708,-3 0-1,3-1-179,2 6-270,1 2 0,2 6-90,-3 2-180,4 7 0,4 3 0,2 11 0,19 20 0,-2-4 0,14 15 0,-4-12 0,1-1-424,1-4 424,-2-2 0,-5-7 0,-3-3 0,-7-13 0,-4 6 0,-31 7 0,-3 4 0,-32 13 0,3-7-39,21-15 0,-1 0 39,0 0 0,1-1 0,-29 17-3,4-2 3,3-1 0,1-1 0,0 1 0,2-1 0,1-1 0,5-4 0,4-5 0,7-4 0,7-8 0,5 1 0,6-8 501,9-6-501,10-15 0,11-19 0,12-14 0,-12 21 0,1 0-169,3-2 0,-1-1 169,2 1 0,-1-1 0,0 2 0,1 0 0,-1 3 0,0 1 0,-1 2 0,-1 1 0,17-19 0,0-5 0,-14 19 0,0-2 0,-13 20 0,-6 2-378,0 4-4479,-11 4 4857,-4 1 0,-11 9 0,-3 1 0</inkml:trace>
  <inkml:trace contextRef="#ctx0" brushRef="#br0" timeOffset="13975">29424 14046 26422,'-36'-26'2159,"-3"3"-2159,2 3 0,-3 9 0,0 16 0,-9 25 0,22-4 0,1 6-1002,-6 13 1,1 4 1001,9-11 0,0 3 0,1 0 0,-2 6 0,1 1 0,0 0-346,-1 3 0,1 0 1,0 0 345,1 0 0,1-1 0,0 2 0,0-5 0,0 3 0,0-2 0,1-2 0,0-2 0,2-3 0,-1 1 0,-3 7 0,-1 1 0,3-7 0,2-8 0,1-6 0,-10 22-657,6-16 477,3-9-1619,5-13-450,6-16-539,2-17 2788,4-21 0,8-15 0,-4 22 0,1 1 0</inkml:trace>
  <inkml:trace contextRef="#ctx0" brushRef="#br0" timeOffset="14860">29177 13939 20867,'0'-38'3058,"0"2"-794,0 6-1364,0 4-429,0 1-471,0 11 245,0 0-245,1 11 776,3 1-776,8 13 0,7 8 0,13 19 0,9 13 0,-16-20 0,1 1-299,3 6 1,0 1 298,2 2 0,0 2-532,2 2 0,0 1 532,1 1 0,0 1 0,0-1 0,1 2 0,-5-8 0,1 2 0,-2-3 0,3 4 0,0-1 0,-2-4 0,2 1 0,-4-6 0,12 16 0,5-1 0,-23-27 0,-2-2 0,-7-7 530,-3 2-530,-6-5 1131,-10-4-1131,0-2 0,-12-4 0,-6 7 0,-40 11 0,5 1-502,13-4 1,-1 0 501,9-5 0,-3 1 0,-2 0 0,-5 2 0,3-1 0,-10 1 0,0 0 0,7-2 0,-3 1 0,3-1 0,-4 1 0,3-1 0,1-1 0,2 0 0,3-1 0,1 0 0,4 0 0,3 0 0,-24 4 0,10-5 0,15 1 0,6-8 0,7 3 0,3 1 0,2 1 0,0-1 1003,1 4-1003,-1-3 0,2 6 0,-4 1 0,1 0 0,-1 2 0,4-4 0,2-3 0,2-4 0,5 1 0,-2-4 0,-1 15 0,4-14 0,-1 10-1529,11-12-990,-1 0 2519,1 0 0,-4 0 0,0 0 0</inkml:trace>
  <inkml:trace contextRef="#ctx0" brushRef="#br0" timeOffset="20383">31252 16653 23274,'-21'-13'3148,"1"-2"-2159,0 4-89,1-1-630,1 2-270,4 0 0,-2 4 0,0 2 0,-6 13 0,-7 9 0,-7 17 0,-9 14-253,21-19 0,-1 3 253,-11 20 0,3 2 0,9-12 0,3 2 0,2 2 0,1 6 0,8-4 0,9 5 0,11-3 0,13 5 0,10-6 0,2-16 0,5-10 0,13-12 0,4-13 0,-11-13 0,2-9 0,-3-2-640,7-7 0,-1-5 640,-7 3 0,1-5 0,-6 0 0,-2-8 0,-6-2 0,-5 1 0,-4-1 0,-6 2 0,-5-1 0,-4 4 0,-8 0-35,-14-12 0,-12 1 35,-9 7 0,-7 3-297,0 0 1,-5 6 296,-2 11 0,-4 10 0,-1 14 0,2 10 0,13 1 0,1 7-750,-2 6 0,-1 6 1,6 1-106,5 4 1,5 3-361,-7 13 1,6 2 1214,13-10 0,6-1 0,2 1 0,2 1 0,2 0 0,0 1 0</inkml:trace>
  <inkml:trace contextRef="#ctx0" brushRef="#br0" timeOffset="20681">31053 17314 23184,'0'-18'5397,"0"7"-5397,0 24 0,0 15 0,1 35 0,0-27 0,-1 4-616,-1 8 1,0 6 0,-1-1 615,1-9 0,-2-2 0,-1 8 0,-3-1 0,-2 9 0,-2 5 0,0 3 0,-1-1 0,1-6 0,1-7-441,-1 9 0,1-8 1,-3 6 440,0 3 0,-3 9 0,-1 1 0,1-6 0,4-17 0,-7 15-459,5-19-80,8-14-1530,2-23-270,4-21 2339,7-27 0,6-22 0,-3 25 0,1 0 0</inkml:trace>
  <inkml:trace contextRef="#ctx0" brushRef="#br0" timeOffset="20989">31040 17547 24263,'-10'-61'2968,"5"3"-1888,-4 9-810,9 6-270,-4 10 0,4 5 0,7 12 0,6 25 0,13 22 0,-8 0 0,1 5-1107,2 8 0,1 3 1107,3 9 0,0 3 0,-8-17 0,0 2 0,-1 0-100,-1 0 1,0 2 0,1 4 99,1 2 0,1 7 0,0 2 0,0-2 0,-3-8 0,0-1 0,-2-6 0,1 4 0,3 9 0,2 8 0,0-3 0,-5-16 0,2 0 0,-5-18-1799,-5-16-270,-12-21-539,-6-19 2608,-11-23 0,9 17 0,0-1 0,-2-5 0,1 0 0</inkml:trace>
  <inkml:trace contextRef="#ctx0" brushRef="#br0" timeOffset="21297">31113 17679 22014,'-9'-50'1094,"-1"-1"1,1 0-1,-1 0 1,-1-11-1,1 1 1,0 21-1095,3 27 0,-5 6 0,-18 19 0,-15 13 0,13-1 0,-5 6 0,1 1-1767,-9 9 0,-1 2 1767,4-4 0,-3 3 0,2 1 0,1 3 0,0 0 0,4-2 374,-3 4 1,0 3-375,7-9 0,-3 6 0,2-1 0,7-7-90,7-7 0,3-2-495,-16 18 1,9-8-766,25-29 1,0-10-450,5 4-540,5-5 2339,11 0 0,5-3 0,5 1 0</inkml:trace>
  <inkml:trace contextRef="#ctx0" brushRef="#br0" timeOffset="24661">28608 13466 24263,'-5'-10'2609,"3"5"-1800,-3 0 91,5 16-900,0 17 0,0 28-684,0-14 0,0 5 684,0 12 0,0 4-405,-1-14 1,-1 2 0,-1 2 404,0 5 0,-1 1 0,-1 2-556,-1 4 0,-2 2 0,0-1 556,1-15 0,-1 0 0,0 0 0,0 1 0,-1-1 0,0 1 0,0 0 0,-1-1 0,-2 14 0,-1 0 0,0-2 0,-1-2 0,1-2 0,-1-1 0,1-4 0,0-1 0,0-2-205,1-4 1,0-1 0,0-2 204,-5 15 0,1-3 0,2-7 0,0-2 0,1-9 0,1-2 0,-8 22 610,4-15-610,7-13 1202,0-9-1202,12-14 2001,3-7-2001,15-12 1049,13-4-1049,15-5 0,6 3 0,11 0-839,-7 6 1,6 0-1,1 1 839,-14 1 0,1 0 0,1 1 0,1 1 0,6 1 0,2 1 0,1 1 0,2 1 0,-6 2 0,2 1 0,1 1 0,-2 0 0,-2 1 0,2 0 0,-4 1 0,1 0 0,3 1-418,-1-1 1,3 0-1,1 1 1,-2-1 0,-4 2 417,10 0 0,-4 2 0,-1-1 0,-4-1 0,-1 1 0,2-1-360,7 0 0,1 0 0,-4 0 360,2 2 0,-3-2-126,-16-1 1,1-2 0,-7 1 125,18 3 1362,-16-5-1362,-10 0 2052,-15 0-2052,-9-21 0,-15-4-1312,-10-28 1312,-8-8 0,9 22 0,1-2-652,-3-9 1,1-2 651,0-9 0,1-3-286,5 17 1,1-2 0,0 0 285,1-4 0,0 0 0,2-1 0,0-2 0,2 0 0,1-1-279,0 1 0,0-1 0,2 0 279,1 1 0,1 1 0,1 0 0,0 2 0,0-1 0,1 2 381,0 2 1,2 2-1,1-2-381,2-12 0,1-3 0,1 5 0,-2 14 0,0 4 0,1-2 0,1-10 0,1 0 0,-1 3 0,1 3 0,-1 2 0,-2 1 0,0 2 0,-1 2 0,-2 0 0,-1 3 0,-1 0 0,-1 2 0,-1 1 1577,-6-31-1577,-4 5 0,-7 5 0,-4 23 0,-4 2 0,-19-14 324,7 19 1,-4 3-325,2 10 0,-2 3 0,-5 0 0,-6 3 0,-2 3 0,-5 2 0,2 0 0,10 0 0,1 0 0,-2 1 99,-15 1 1,-4 0-1,3 0-99,16 0 0,1 0 0,-3 0 0,-1 1 0,-5 0 0,1 1 0,2-1 0,-2-1 0,3 0 0,-3 1 0,3 1 0,-2 0 0,1 1 0,3-1-536,-18-2 1,4 1 535,2 4 0,0 1 0,5-3 0,0 1-170,5 2 0,1 0 170,5-1 0,2 0 0,5 0 0,1 0 0,-22 6 0,11-6 461,10 0-461,7-1 0,5-3 1207,6 4-1207,3-1 2242,11-3-2242,2 9-179,10 0-1620,4 12 1799,9 9 0,4 3 0,-3-2 0,1 1 0,13 16 0,0-1 0</inkml:trace>
  <inkml:trace contextRef="#ctx0" brushRef="#br0" timeOffset="26328">29152 14396 22104,'11'-22'3868,"-5"-1"-3148,-3 0 179,-3 2-179,-5 4-450,0 1-270,-1 1 0,2 2 0,4 3 0,4 5 0,6 3 0,12-1 0,11-2 0,8-5 0,3-3 0,-4-4 0,-6-1 0,-15-5 0,-13 0 0,-17-2 0,-15-1 0,-14 5 0,-14 8-995,-11 6 995,32 11 0,-1 2 0,-1-1 0,1 3 0,-28 15 0,11 3 0,9 13 0,26-8 0,15 10 0,32-10 0,19-3 91,-16-14 0,2-2-91,3-5 0,2-1 0,-1 0 0,1-3 0,7-4 0,-4-5 0,11-18 0,-40-15 0,-45 0 0,-7 21 0,-6 5-1278,2 6 0,-2 4 1278,-4 4 0,-2 2 0,1 3 0,0 1 2,2 3 1,1 1-3,5 3 0,2 2 0,6 0 0,3 2 0,-10 25 0,27 5 0,24 8 0,7-27 0,5-2 0,8 2 0,5-2-458,7 0 0,4-3 458,5-2 0,2-3 0,1-1 0,0-3 927,-4-3 0,-1-4-927,3-3 0,-3-4 0,4-7 666,-16-12-666,-59-5 0,-29 2 0,-12 14 0,-8 6-573,14 2 1,-2 4 572,3 0 0,-4 3 0,4 2 0,-5 5 0,4 3 0,2 0 0,4 2 257,7 1 1,4 1-258,8 0 0,6 2 197,-1 27-197,31 3 0,33-3 0,-5-25 0,7-4-561,8-2 0,6-4 561,8-1 0,2-5 0,-19-4 0,1-3 0,-1-1 0,0-2 0,0-2 0,-1-1 0,18-6 0,-4-3 0,-6-1 0,-4-5 376,-10-2 1,-5-3-377,-7 0 0,-7-2 500,-4-29-500,-30 0 0,-22 22 0,-10 5 0,5 7 0,-3 5-219,1 3 0,-4 0 0,2 6 219,-10 5 0,0 6 0,0 2 0,0 2 0,4 3 0,2 2 363,6 0 1,2 2-364,8 0 0,4 1 0,-10 19 0,25 2 268,26 3-268,30-1 0,-9-20 0,5-3-354,10 0 0,2-2 354,8-3 0,3-3-174,2-2 0,0-1 174,0-3 0,-1-2 0,-6 0 0,-2-2 0,-7-1 0,-3 0 0,-9-1 0,-3-2 315,13-13-315,-23-5 77,-26-5-77,-22 0 0,-23 7 0,16 13 0,-2 3 202,-3 6 1,-1 3-203,-1 2 0,0 4 0,2 1 0,2 4 668,4-1 1,4 4-669,3 9 0,7 2 0,8 15 0,26 14 0,36-27-452,5-18 1,5-7 451,-13-5 0,1-2 0,-5-3 0,2-2 0,-3-3 0,0-5 0,-3-5-261,-4-3 1,-3-4 260,-4-2 0,-3-3 0,-5-2 0,-3-2 0,-6-3 0,-4-1 0,-5 2 0,-4 0 0,-3 0 0,-8 0 0,-19-4 0,-9 5 0,6 11 0,-4 4-223,-19-2 1,-3 6 222,9 14 0,1 6 0,1 1 0,0 3-228,5 0 0,3 2 228,6 0 0,3 1 0,-12 11 889,21 4-889,26 3 520,22 1-520,23-8 0,1-16 0,4-5 208,-14-2 1,1-4-209,14-4 0,-3-6 0,-20-1 0,-5-3 0,-2-3 0,-5-5 285,-2-16 0,-13-5-285,-18 9 0,-11-1 0,0 2-277,-2-10 1,-5 5 276,-6 12 0,-7 4 0,2 8 0,-1 10 0,2 8 0,2 3 0,1 3 0,-27 6 0,18 11 0,18 4 0,37 19 0,18-24 0,8-3 0,0 1 0,4-3 0,13-7 0,1-7-109,-13-4 0,0-7 109,6-11 0,-3-6 0,-13 7 0,-4-3 0,4-8 0,-10-5 0,-27-8 0,-12 1 0,-19-5 103,1 11 1,-4 8-104,7 19 0,-1 7 0,-1 4 0,1 3-180,0 1 0,0 3-495,3 3 1,1 4-1125,-7 7 0,3 2-810,-13 15 2609,22-12 0,3 1 0,2 15 0,6 0 0</inkml:trace>
  <inkml:trace contextRef="#ctx0" brushRef="#br0" timeOffset="31323">29286 16378 22104,'-45'-43'1530,"3"2"-271,17 11 0,-3 11-652,-4 38 0,-5 23 0,-2 7 1,6-10-823,-5-12 0,5 5 215,7 15 0,0 17 0,3 7 0,5-3 0,9-14 53,7 3 0,19-11-53,22-15 0,20-4 0,3-7 0,-11-11 0,-11-15 0,0-11-236,7 0 0,11-6 0,-5-5 0,-19-2 236,-24-16 0,-14-3 0,-1 1 0,-4 0 0,-4 2 0,-3 3 0,-5 1 0,-3 2 0,-1 4 0,-3 3 0,-2 5 0,-1 3-55,1 3 1,-1 4 54,-28-5-90,8 10-4048,-3 33 4138,26 9 0,2 31 0,23-1 0</inkml:trace>
  <inkml:trace contextRef="#ctx0" brushRef="#br0" timeOffset="31655">29132 17141 25882,'-12'-28'2699,"1"2"-2699,-4 1 0,4 13 0,-18 28 0,8 23 0,0 10-1083,-4 3 1,0 5 1082,4-5 0,0 5 0,0 3 0,1-5 0,-1 2 0,0 4 0,-3 7 0,6-17 0,-2 6 0,-1 3 0,-1 3 0,-1 2 0,1-1 0,0-1 0,2-4 0,1-3 0,-2 4 0,2-4 0,1-2 0,0-1 0,-1 2 0,-1 3-293,0-1 0,-1 5 0,-2 3 0,0 1 0,1-3 0,2-5 0,2-7 0,4-11 293,0 0 0</inkml:trace>
  <inkml:trace contextRef="#ctx0" brushRef="#br0" timeOffset="31655">28326 19049 18225,'7'-28'0,"5"-19"0,3 0 0,1-1 0,3-3 0,-1 0 0</inkml:trace>
  <inkml:trace contextRef="#ctx0" brushRef="#br0" timeOffset="32094">28953 17563 22644,'0'-41'2609,"2"0"-1710,4 1 180,1 3-179,3 5-450,-2 6-450,34 44 0,-11 13 0,0 4 0,2 8-415,-9-5 1,-1 3 0,-1-2 414,5 7 0,0-1 0,-3-6 0,0 1 0,-1-4-126,-1-3 1,-1-2 125,15 22-7016,3-53 4677,-28-18 2339,-5-14 0,-5-7 0,-10 1 0,-4-1 0,-1-3 0,1 0 0</inkml:trace>
  <inkml:trace contextRef="#ctx0" brushRef="#br0" timeOffset="32289">29087 17166 23004,'-36'-21'2698,"1"2"-1888,1 6 224,0 9 1,-3 4-1035,-2 8 0,-2 3 0,-6 2 0,0 3-299,2 5 0,2 5 299,-2 5 0,3 2-450,10-9 1,1 0-1126,-15 15 1,3-1-764,3 2 2374,-3 8 1,25-17-1,4-1 1</inkml:trace>
  <inkml:trace contextRef="#ctx0" brushRef="#br0" timeOffset="32571">28657 18381 23634,'0'20'2968,"0"5"-2069,2 11 1,5 12-720,8 10-667,-4-24 0,2 1 487,3 2 0,0 0 0,3 0 0,-1 0 0,2-2 0,-1-1 0,0-3 0,1-1-990,14 19-539,-1-12-46,-5-11-943,-3-13 2558,-5-11 0,-9-12 0,-4-6 1</inkml:trace>
  <inkml:trace contextRef="#ctx0" brushRef="#br0" timeOffset="32838">28446 18564 23094,'2'-13'3238,"0"0"-2518,-24-1-541,-1 2-89,-25 2-180,-1 6-269,-4 4-541,-4 0-4701,0 4 3623,2 4 1978,2 5 0,4 2 0,3 1 0</inkml:trace>
  <inkml:trace contextRef="#ctx0" brushRef="#br0" timeOffset="35053">30277 13695 21445,'-49'-9'899,"1"0"1,-2 2-1,0 1-674,-2 2 0,0 1-135,2 1 0,0 1 45,5 4 0,1 1-45,5 0 0,3 1 90,-19 10 1296,20 2-1387,28 4-59,36-12 0,24-7 0,0-1-30,5-2 0,4-3-649,-6-1 1,6-2 0,1-2 0,-4-3 648,2-7 0,-3-3 0,-1-3 0,2-4 0,-1-3 0,-2-4-489,-3-3 0,-2-3 0,-4-4 489,-4-3 0,-3-3 0,-5-2 0,-5-3 0,-4-3 0,-6-2-306,-6-2 0,-6-1 0,-6-2 306,-4 17 0,-4-1 0,-3 0 0,-4 2 0,-4-1 0,-3 2 0,-4 0 0,-2 2-310,-5 0 1,-3 3-1,-3 1 1,-2 2 309,-4 3 0,-4 2 0,-2 3 0,-1 4 0,-4 2 0,-3 4 0,-1 3 0,-1 3 0,-2 3 0,-2 2 0,-1 5 0,-3 6 4,8 6 0,-3 3 1,-1 4-1,-1 4 0,1 3 1,4 2-5,3 2 0,-1 1 0,2 4 0,3 3 0,4 7 0,6 5 0,10 4 0,4 9 0,3 4 0,4 5 0,3 1 0,2-1 0,2-3 0,2-4 0,-4 7 0,2-3 0,5-3 0,8 2 0,10 3 0,8-13 0,7 5 0,7 2 0,5 1 0,3-1 0,2-2 0,1-5 0,-2-6 0,-1-7-50,7-2 1,0-9 0,1-5 0,2-2 0,2 1 49,1 3 0,2 1 0,2 0 0,1-3 0,0-4 0,-2-5 74,6-7 1,0-6-1,-1-4 1,-2-3 0,-3-1-75,12-5 0,-4-4 0,-2-8 0,-8-1 0,2-6 0,-6-5 0,-11-3 0,-11-9 0,-11-5 0,-10-4 0,-8 6 0,-7-4 0,-5-2 0,-5 1 0,-5 2 0,-3 9 0,-5 0 0,-4 2 0,-3 2 0,-4 0 0,-1 2 0,-5 1 0,-4 1 0,-3 1 0,-3 2 0,-1 2 0,1 3 0,0 3-39,5 5 0,-1 1 0,0 3 1,0 3-1,-1 1 0,0 4 1,0 2 38,-2 4 0,-2 2 0,0 3 0,0 3 0,1 2 0,4 2 0,2 2 0,-2 5 0,3 3 0,3 2 0,1 3 0,2 1 0,-9 5 0,3 4 0,3 1 0,3 3 0,5 1 0,4 1 0,2 3 0,6 1 124,-2 14 1,7 3 0,7 1-125,8 2 0,8 1 0,7-1 0,5-15 0,6-1 0,3 0 0,3-1 0,6 1 0,4 0 0,4-1 0,3-2-97,5 0 0,4-1 1,3-2-1,2-2 97,-7-8 0,2-1 0,1-2 0,2 0 0,0-2 0,3-1 0,1 0 0,2-2 0,0-2 0,0-1 0,1-2 0,1-2 0,-1-1 0,2-2 0,-2-1 20,-1 0 0,-1-1 0,1-2 0,0-3 0,3-6-20,2-5 0,3-6 0,2-4 0,-1-3 0,-4 0 0,-7 0 0,-3 1 0,-7-2 0,-2-1 0,0-6 0,15-12 0,4-6 0,-10-3 0,-24 0 101,-38-17 0,-25 0-101,4 19 0,-8 3 0,-4 1 0,3 11 0,-2 1 0,-4 2 0,-1 2 61,-8 1 1,-2 2-1,-2 2 1,-2 3-62,9 3 0,-2 3 0,-1 1 0,0 2 0,-1 2 0,-3 2 0,-1 1 0,0 2 0,0 2 0,0 1 0,1 1 0,-1 2 0,1 2 0,0 0 0,1 3 44,2 0 1,1 2 0,0 2-1,1 0 1,2 2-45,-7 4 0,2 1 0,1 2 0,4 3 65,5-1 1,2 1-1,4 3 1,5 6-66,6 12 0,7 8 0,5 2 0,6-3 50,4 5 0,8-1 0,8 2-50,4-1 0,7 4 0,4-1 0,6-7 73,3-10 0,5-5 0,3-2 0,2-2-73,3 2 0,3-1 0,1-2 0,3-1 0,2-1 0,3-2 0,1-2 0,1-1-74,-11-7 0,1-1 0,1-1 0,0-1 1,0-2 73,1-1 0,0-1 0,0-2 0,1-1 0,-1-1 0,11 0 0,0-2 0,0-3 0,-1-2 0,-4-4 0,-1-2 0,-1-2 0,-1-5-179,10-5 0,-1-5 0,-6-6 179,-7-6 0,-3-5 0,-7-4 139,-5-2 1,-5-4-1,-10-5-139,-12-2 0,-8-6 0,-6 0 0,-4 4 0,-4-3 0,-7 4 0,-7 0 22,-3 3 0,-6-2 1,-5 4-1,-3 9-22,0 11 0,-3 7 0,-4 4 0,-4 5 0,-1 5 0,-6 5 0,-3 3 0,-2 2 0,2 2 0,3 2-10,1 1 0,2 1 1,1 4-1,0 1 1,-3 3 9,6-1 0,-3 1 0,-2 3 0,1 0 0,2 3 0,2 1 0,6 2 0,-3 6 0,4 3 0,4 1 0,2 3 0,1 0-87,3 1 0,2 1 0,1 2 0,3 0 0,2 2 87,-3 10 0,3 2 0,5 1 0,3 0-79,6-1 0,4 1 0,5 0 1,4 0 78,4-1 0,4 0 0,5 0 0,4-3 0,5 0 0,4-2 0,3-1 0,4-2 0,4 0 0,4-3 0,4-1 0,1-3-11,5-2 0,2-3 0,3-2 0,2-3 11,2-1 0,2-2 0,2-3 0,1-4 0,1-2 0,1-3 0,1-2 0,-1-4 0,0-2 0,0-3 0,0-2 0,-1-4 0,-2-2 0,0-3 0,-1-3 0,-2-3 0,-2-3 0,-2-2 0,-1-4 0,-2-2 0,-3-4 0,-2-2 0,-2-3 0,-3-2 0,-3-3 0,-3-2 0,-3-3 0,-2-1 78,-4-3 0,-3-1 0,-3-2 0,-4-1-78,-4-1 0,-3-2 0,-4-1 0,-4 1 0,-5-1 0,-3 0 0,-4 0 0,-3 2 0,-4-1 0,-2 1 0,-5 0 0,-7 2-42,-1 9 1,-6-1 0,-4 1 0,-3 2 0,1 1 0,1 3 41,-10-6 0,1 4 0,-1 2 0,-5 1 0,10 7 0,-4 0 0,-2 0 0,0 2 0,1 3 0,3 4 0,-7 2 0,1 4 0,2 4 0,-1 1-270,3 1 0,0 1 0,-1 2 1,-1 4 286,3 4 1,-3 3-1,0 2 1,2 1 0,2 0-1,-13 5 1,3 2 0,0 3-1,4 2 1,1 0-1,0 0 1,0 0 0</inkml:trace>
  <inkml:trace contextRef="#ctx0" brushRef="#br0" timeOffset="36663">30646 16384 22374,'-12'-38'1349,"-2"4"-989,2 1 0,-2 8-90,7 4 0,-2 6-180,8 7 90,-3 4 89,4 4 2340,0 0-2159,0-5-450,0 2 0,0-2 0,-3 11 0,-16 55 0,2-7-318,2-12 0,-2 6 0,1-2 318,0-4 0,0-1 0,-7 17 0,-1 1 0,5-15 0,0-2 0,-1 4 0,1 0 0,-1 1 0,-1 2 0,3-3 0,-1 4 0,1-3 0,-2 8 0,-1 0 0,5-9 0,-1 1 0,2-3 0,0 2 0,1-3 0,1-2 0,0 1 0,-4 18 0,1 0 0,3-14 0,1 1 0,-4 16 0,1-1 0,4-18 0,0 1 0,1-3 0,-1 2 0,-2 2-13,-6 15 1,-4 3-1,2-3 13,7-15 0,0-2 0,0 1-1021,-5 5 0,-1 1 0,2-2 1021,1 10 0,4-5 0,6-20 0,1-1-25,-4 19 0,1-3 25,5-13 0,3-13 0,-8 2 630,4 3-630,-7 5 28,7 0-28,0 1 0,5-2 0,0-24 928</inkml:trace>
  <inkml:trace contextRef="#ctx0" brushRef="#br0" timeOffset="36663">29785 19049 27231,'10'-18'0,"14"-28"0,-1 1 0</inkml:trace>
  <inkml:trace contextRef="#ctx0" brushRef="#br0" timeOffset="42257">30699 16145 21115,'-62'-13'2159,"-3"3"-2024,31 3 0,0 1 179,1 2 1,-1 0 405,-29-3 89,4 4-269,10 1 539,-4 2-539,23 0 90,3 0-540,22 0-90,5 0 0,11 0 0,19 6 0,8 1 0,4-2 0,6 0-579,1 2 0,7 1 0,4 0 579,-5-3 0,6 1 0,2-1 0,1 0 0,-4 0-705,6 1 1,-2-1 0,0 1 0,4 0 704,-10-1 0,3 0 0,2 1 0,0 0 0,1 0 0,-1 0 0,2 1 0,1-1 0,1 1 0,-1 0 0,-2-1 0,-2 1-199,-2-1 1,-3-1 0,-2 1 0,3 0 0,4-1 198,-1 1 0,5 0 0,3 0 0,0 0 0,-1 0 0,-4-1 0,-6-1-266,6 0 1,-6-1 0,-1-1 0,1 1 265,-2-1 0,3 1 0,-1-1 0,-2 1 0,-5-2 0,4-1 0,-6 0 0,0 0 0,16 0 0,-1 0-236,-18 0 0,0 0 1,-3 0 235,1-1 0,-1 0 0,12 1 0,-3-1 1450,-4-1-4239,-5 2 1,-15 0 2794,-29 0 0,-2-1 0,-1 1 1,-2-1-1,-1 1 0,-2-1 1,-2 0-1,-1 0 0,-2 0 1,-2 0-1,-1 0 0,-1 0 0,-2 0 1,-2-1-1,-1 1 0,-1-1 1,-2 1-1,-1-1 0,-2 0 1,-1 0-1,-2 1 0,0-1 0,-3 0 1,0 0-1,-2-1 0,-1 1 1,-2 0-1,0 0 0,-2-1 1,-2 1-1,0-1 0,-2 1 1,-1-1-1,-1 0 0,-1 1 0,-1-1 1,-1 0-1,-2 0 0,-1 0 1,0 0-1,-2 0 0,-1 0 1,-1 0-1,-1-1 0,0 1 0,-2 0 1,-1-1-1,-1 1 0,0-1 1,-2 1-1,0-1 0,-2 0 1,0 1-1,-1-1 0,-1 0 0,-1 0 1,0 1-1,-2-1 0,0 0 1,-1 0-1,0 0 0,-2 0 1,0 0-1,0 0 0,-2-1 1,0 1-1,-1 0 0,0 0 0,-1 0 1,0-1-1,-1 1 0,-1 0 1,0-1-1,-1 1 0,0-1 1,-1 1-1,0-1 0,-1 1 0,0-1 1,-1 1-1,0-1 0,0 0 1,-1 1-1,0-1 0,-1 1 1,0-1-1,0 0 0,0 0 1,-1 1-1,0-1 0,-1 0 0,1 0 1,-1 1-1,0-1 0,0 0 1,-1 0-1,1 0 0,-1 1 1,0-1-1,0 0 0,0 0 0,0 0 1,0 0-1,0 1 0,0-1 1,-1 0-1,1 0 0,0 0 1,0 0-1,-1 0 0,1 1 0,0-1 1,0 0-1,0 0 0,1 0 1,-1 0-1,1 1 0,0-1 1,-1 0-1,2 0 0,-1 0 1,1 1-1,-1-1 0,2 0 0,-1 0 1,1 1-1,0-1 0,0 0 1,1 1-1,0-1 0,1 1 1,-1-1-1,2 0 0,-1 1 0,2-1 1,-1 1-1,1-1 0,1 1 1,0-1-1,1 1 0,0 0 1,1-1-1,0 1 0,1 0 1,1-1-1,0 1 0,1 0 0,0 0 1,1 0-1,1 0 0,1 0 1,0 0-1,1 0 0,0 0 1,2 0-1,0 0 0,1 0 0,1 0 1,1 1-1,1-1 0,0 0 1,1 1-1,2-1 0,0 1 1,1-1-1,1 1 0,1-1 0,1 1 1,1 0-1,0-1 0,2 1 1,1 0-1,2 0 0,0 0 1,1 0-1,1 0 0,2 0 1,0 1-1,2-1 0,1 0 0,1 1 1,1-1 26,-42-2 1,2 0 0,4 1 0,1-1 0,3 1 0,3-1 0,2 1 0,1 0 0,3 0 0,2 0 0,1 0 0,1 0 0,2 1 0,2-1 0,0 1 0,1-1 0,1 1 0,1-1 0,1 1 0,0-1 0,0 1 0,1 0 0,0-1 0,-1 1 0,0 0 0,0-1 0,0 1 0,-1-1 0,-1 1 0,-1-1 0,0 1 0,-2-1 0,-1 0 0,-1 1 0,-2-1 0,-2 0 0,-1 0 0,-2 0 0,-3-1 0,-1 1 0,-3 0 0,-2-1 0,-3 0 0,-3 0 0,-2 0-31,42 3 1,-1-1 0,-1 1 0,-1-1-1,-2 0 1,0 1 0,-2-1 0,0 0-1,-2 0 1,-1 0 0,0 0 0,-2 0 0,-1 0-1,-1 1 1,0-2 0,-2 1 0,-1 0-1,0 0 1,-2 0 0,0 0 0,-1 0 0,-1 0-1,-1-1 1,-1 1 0,-1 0 0,0-1-1,-1 1 1,-1 0 0,-1-1 0,0 1 0,-1-1-1,-1 1 1,0-1 0,-2 1 0,1-1-1,-2 1 1,0-1 0,-1 0 0,0 1 0,-1-1-1,0 0 1,-1 1 0,-1-1 0,0 0-1,-1 0 1,0 1 0,0-1 0,-1 0 0,-1 0-1,1 0 1,-2 0 0,1 1 0,-1-1-1,-1 0 1,0 0 0,0 0 0,0 0 0,-1 0-1,0 0 1,0 0 0,-1 0 0,1 0-1,-1 0 1,0 0 0,-1 0 0,1 0 0,-1 0-1,0-1 1,0 1 0,0 0 0,0 0-1,-1 0 1,1 0 0,0 0 0,-1-1 0,1 1-1,-1 0 1,1 0 0,-1 0 0,1 0-1,-1-1 1,1 1 0,0 0 0,0 0 0,0-1-1,0 1 1,0 0 0,1 0 0,-1 0-1,1-1 1,0 1 0,0 0 0,1 0 0,-1-1-1,2 1 1,-1 0 0,0 0 0,1-1-1,1 1 1,-1 0 0,1 0 0,1 0 0,-1-1-1,1 1 1,1 0 0,0 0 0,1-1-1,0 1 1,0 0 0,1 0 0,0 0 0,1 0-1,1-1 1,0 1 0,1 0 0,0 0-1,1 0 1,1 0 0,0 0 0,1-1-1,0 1 1,1 0 0,1 0 0,1 0 0,0 0-1,1 0 1,1 0 0,1 0 0,0 0-1,2 0 1,0 0 0,1 0 0,0 0 0,2 0-1,1 0 1,0 0 0,2 0 0,0 1-1,1-1 1,2 0 0,0 0 0,1 0 0,1 0-1,2 1 1,0-1 0,1 0 0,2 1-1,1-1 1,0 0 0,2 1 0,1-1 0,1 0-1,1 1 1,2-1 0,1 1 0,0-1-1,3 1 1,0-1 0,2 1 0,0-1 0,3 1-1,0 0 1,2-1 0,1 1 0,2 0-1,1 0 1,1-1 0,2 1 0,1 0 0,1 0-1,2 0 1,2 0 0,1 0 0,1 0-1,2 0 1,2 0 0,1 0 0,1 0 0,2 0-1,2 0 1,1 0 0,2 1 895,0-19 618,-3 6-1517,2 5 0,1 14 0,0 14 0,4 29 0,1-12 0,2 2 581,-1 12 1,2 4-582,1 7 0,0 2 0,0-17 0,0 0 0,-1 1 0,1 0 0,-1 1 0,0 0 0,1-2 0,-1 0 0,1 0 1153,1 16 1,0-2-1154,0-6 0,0-2-180,-1-9 0,1-3-1439,5 22-180,-2-22-270,1-26-269,-2-29 179,-3-32-1889,-3 11 1,-1-5 4860,-2-8 0,-3-7 2125,-2-2 0,0-6 1,-2 3-2664,2 13 0,-1 1 0,0-1 295,-4-14 0,-1-3 0,-1 5 59,0 1 1,-2 2-299,0 10 0,-2-2 0,2 3-61,-2-2 0,1 2-135,-4-10 0,3 5 135,5-4-331,10 8 150,16 5 91,16 0-60,5 23 0,10 1 0,-2 4-120,-1 1 0,2 2 69,3-1 0,4 1 0,-5 5-69,-9 10 0,-5 3 0,23 10 0,-16 17 1745,-19 12-1745,-23 19 0,-7-26 0,-5 0 88,-6 7 0,-3 0-88,-5 0 0,-1-1 100,-1 0 1,-2-1-101,1-6 0,-3 0 0,3-3 0,4-4 0,1-2 265,-11 11 0,4-8-265,18-20 208,12-5-208,12-6 687,13-4-687,29-9 0,-8 2 0,15-6 0,-19 9 0,-2 3 0,-3 2 0,-1 3 0,-5 7 0,-3 2 0,-3 6 0,-3 2 0,-4 2 0,-2 1 0,-2 5 0,-3 3 0,-3 5 0,-13 28 0,-5-13 0,2-13 0,-2-1 0,-15 15-1857,-5-1 1857,-3-3 0,-7-1 0,-1-1 0,11-16 0,-1 0 0,-13 13 0,18-18 0,2 0 0,-1 0 0,9-11 0,10 0 0,1-10 1047,8 2-5994,-3-4 2249,4 6 2698,4 3 0,2 9 0,4 2 0</inkml:trace>
  <inkml:trace contextRef="#ctx0" brushRef="#br0" timeOffset="43255">7630 14208 22104,'0'-15'4318,"0"0"-3778,-5 2-181,0 3-89,-5 5 180,2 2 90,0 15-540,3 18 0,-4 33-954,8-15 0,1 6 954,-3-11 0,-2 4 0,2 0-579,2 8 1,1 1 0,0 2 578,-2 3 0,0 3 0,0-1 0,2 3 0,0 1 0,0-1 0,0 0 0,0 1 0,0-1 0,0-1 0,0-1 0,0 0 0,0-5 0,1 0 0,0 1-284,0-6 0,1 1 0,-1 0 1,1-4 283,-1-2 0,1-4 0,0 3-604,0 13 1,1 3 0,-1-10 603,0-17 0,0-4 0,0 4 0,1-4 836,1-8-836,0-12 1181,-2-11-1181,0-12-90,-2-12 99,0-12-1538,0-12-180,2-7 3122,2-6-1413,1 15 0,1 0 0,7-19 0,-4 22 0,0-1 0</inkml:trace>
  <inkml:trace contextRef="#ctx0" brushRef="#br0" timeOffset="43735">7951 15326 21565,'-4'-18'3148,"0"-1"-2429,-1 3 1,-4-2 629,1-4-989,1 12-90,-4-3 0,10 13-90,-8 6-180,4 7 0,-5 15 0,2 10 0,3-1 0,2 2 0,-2 24 0,5-9 0,2 0 0,8 6-123,-2-22 0,3-3 123,13 6 0,5-8 0,1-8 0,3-12 0,-1-6 0,3-11 0,6-18 0,-11-3 0,-13-7 0,-5-4 246,-8-15-246,-5 15 0,-4 0 0,-14-14-208,-7 6 208,-7 6 0,-1 10 0,-5 5 0,2 8 0,-1 5 0,7 5-179,3 3-541,9 2-1349,14 6 927,12 3-657,17 6-629,13-2 2428,12-5 0,10-3 0,6-5 0</inkml:trace>
  <inkml:trace contextRef="#ctx0" brushRef="#br0" timeOffset="44082">8625 15215 21366,'2'-23'3238,"-4"2"-2563,-4 6-495,-2 3 139,1 4-139,4 3-20,3 2-160,0 3 304,0 9-304,1 0 0,4 9 90,1-10-90,4-1 0,0-7 0,1 0 0,-2-9 90,-4-7 0,-1-12 180,-12-5-1,-4-3 1,-16 5 0,-7 6 90,-12 12-90,-2 19-90,-2 20-1190,25-1 1,3 4 1009,1 4 0,3 3-1362,2 6 1,3 2 1361,4 3 0,4 1 0,6 0 0,6 1-73,3-2 1,8 0 72,8-9 0,8 0 0,0-5 0,8 2 0,3-4-579,-4-6 0,5-1 0,-2-6-51,6-9 0,0-8-135,-1 0 1,1-7-1198,12-20 0,-3-7 1962,-16 6 0,-3-5 0,-8 1 0,-1-4 0,-4 0 0,-4-7 0,0 0 0</inkml:trace>
  <inkml:trace contextRef="#ctx0" brushRef="#br0" timeOffset="44323">9100 14554 23004,'-16'-41'2878,"1"5"-2338,1 11 629,8 7-359,0 22-720,5 47 0,6 22-90,-4-19 0,1 3-848,-1-7 0,1 6 0,-1 1 0,0-4 848,0 1 0,0-2 0,0 0 0,-1 1 0,1 1 0,0-1-522,-1-1 0,0-1 0,0-1 522,0-1 0,0-2 0,0 0-101,-1 15 0,2 0 101,-1 5 0,1-4-585,-1-22 1,3-4-1081,2 4 1,6-12-314,7-30 1978,10-32 0,0-16 0,-7 1 0,0-5 0,0-1 0,0 1 0,0-1 0</inkml:trace>
  <inkml:trace contextRef="#ctx0" brushRef="#br0" timeOffset="44630">9441 14935 19838,'17'-50'1619,"-1"0"0,-1 5 0,-1 3-810,4-21-179,-8 25 90,-6 22 186,-15 31-276,-8 29-1064,2-8 0,-3 4 434,-3 8 0,-2 4-1436,-3 5 1,-2 1 1435,10-18 0,-2 0 0,1 0 0,-9 16 0,-1 0-171,6-13 0,-1 0 1,2-3 170,0 1 0,0-2 0,-3 4 0,0-7 0,-1-20 435,14-22-435,7-29 0,16-22 0,-2 24 0,2-1 1130,1-1 1,0 1-1131,15-27 0,3 15 282,1 27 0,3 5-282,27 6 0,-13 9 0,2 6-1320,-4 6 1,0 2 1319,6 4 0,0 1 0,2 3 0,0 2-214,-1-1 1,2 3-87,-7-2 0,2 2 0,1 0-870,-3-1 1,0 0 0,0-1 203,-1-1 1,1 0 0,-3-1 965,11 7 0,-5-5 0,6 1 0,-9-4 0</inkml:trace>
  <inkml:trace contextRef="#ctx0" brushRef="#br0" timeOffset="47010">27260 15901 20305,'-15'-15'2249,"1"-3"-1799,0 0 449,-5-11-449,3 6-90,-4-6 0,8 6-1,2 0 181,3 0 0,0 0 0,3 3-181,-4-3 181,-2 0 90,-2-2-630,-3-1 0,1 3 0,0 3 0,7 5 0,-2 4 0,8 4-679,9 32 1,11 39-1,3 19 1,-3 0 0,-8-20 678,-12-10 0,-4 1-46,10-1 1,5 14 0,1 6 0,-2 0 0,-5-8 0,-10-14 45,-28 5 0,-8-12 0,9 0 0,3-2 0,7-5 0,5-6 0,7-7 0,11-41 0,3-19 0,1-17 0,0-2 0,-1 7 0,0-2 0,0-2 0,0 0-285,0-3 0,0 0 0,1 0 0,-1 1 285,0-12 0,1 1 0,-2 10 0,-2 14 0,0 6 0,-6-29 0,5 16 1506,-8-1-1506,8 20 286,-2 1-286,3 15-630,0 5-2158,-4 3 2055,-2 12 733,-5 4 0,-1 16 0,0 2 0</inkml:trace>
  <inkml:trace contextRef="#ctx0" brushRef="#br0" timeOffset="49125">13701 11225 25792,'7'-64'1979,"-2"8"-1889,-5 8 90,-5 12-90,0 11 90,-7 12 90,2 11-270,-4 23 0,-4 25-785,6-7 0,-1 6 785,-3 15 0,-2 6-876,4-11 1,0 3 0,-1 2 875,2-9 0,0 3 0,0 0 0,-1 1 0,0 6 0,-1 0 0,0 2 0,0 0-349,3-11 0,-1 0 0,1 1 0,-1 0 0,0-1 349,0 1 0,0 0 0,-1-1 0,1 1 0,-1-1-356,-2 11 0,0 0 0,-1-1 0,1-1 356,0-3 0,0-1 0,0 0 0,1-2 0,0-4 0,0-1 0,0-1 0,1-1-233,-3 10 1,0-2 0,0-2 232,3-9 0,-1 0 0,1 0 337,-2 8 1,-1 2 0,3-7-338,3-12 0,2-2 0,-4 14 0,10-11 1295,17-33-1295,16-4 0,17 0 0,18-4 804,-24 3 1,7 1-805,8-2 0,8 1 0,0-1 420,-8 2 0,-1 0 1,8 0-421,-6 1 0,7 0 0,4 0 0,2 0 0,-2 0 0,-4 1-455,-6 0 1,-3-1 0,-1 2-1,2-1 1,7 1 454,-9-1 0,5 1 0,4 1 0,2-1 0,1 1 0,0 0 0,-2-1 0,-3 1 0,-3 0-281,5 1 0,-4 0 1,-2 0-1,0 0 0,1 0 1,3 1 280,-6-1 0,3 0 0,0 1 0,2-1 0,0 1 0,0 0 0,0 1 0,-2 0 0,8 1 0,0 1 0,-1 1 0,0 0 0,1 0 0,-1 0 0,-1 1 0,1 0 0,-1 0 0,0 1 0,0 0 0,0 0 0,0 0 0,-1 0 0,0 0 0,0 0 0,0 1 0,0-1 0,-2 1 0,0-1 0,-1 1 0,1 0 0,1 1 0,-2 0 0,-2-1 0,-2 1 0,-3-1-111,3 2 1,-5 0-1,-1-1 1,0 0 110,14 4 0,-1 0 0,-2 0 0,-4-1 0,-1 1 0,2 0 4,-8-3 0,3 1 0,-1 0 0,-4-1-4,0 1 0,-4-2 0,2 1 0,6 1 0,0 0 0,-5-2 0,-9-1 0,-4-3 0,21 0 1418,-14-3-1418,-6-18 2175,-11-12-2175,-6-17 0,-2-9 0,-4 5 0,0-7-162,1-3 0,2-10 1,0-4-1,0 5 162,-4 12 0,0 2 0,0-1 0,1-3-209,0-5 1,2-5 0,-1-1 0,1 0 0,-2 2 208,-1 6 0,0 2 0,0 0 0,-1 1 0,0-2-324,1-4 1,-1 1 0,0-2 0,0 1 0,0-1 323,0-2 0,0 1 0,0-1 0,-1 0 0,1 0-217,-1 1 1,0 0 0,-1 0 0,0 0 0,1 0 216,-1 2 0,-1 0 0,1 0 0,0 1 0,-1 0 0,0 4 0,-1 0 0,1 1 0,-1-1 0,0-3-23,0 2 1,0-3 0,0-1-1,0 1 1,-1 1 0,0 3 22,1-8 0,0 4 0,-1 0 0,0-4 0,0 5 0,0-4 0,0-2 0,0 1 0,-1 3 0,-1 6 0,0-10 0,-1 6 0,1-1 130,-1 6 0,1-3 0,0 1 0,-2 6-130,-3-15 0,-2 4 278,-1 12 0,-1-1 0,-2 3-278,-3-4 0,-2 2 0,-7-11 0,-4 4 0,0 23 0,-4 4 0,-7 0 0,-3 3 333,-10 1 1,-3 3-334,-10 1 0,-4 2 0,15 6 0,0 1 0,-3 1 0,-3 0 0,-2 0 0,-7 1 0,7 3 0,-7-1 0,-2 2 0,0-1 0,2 1-165,9 0 0,2 0 0,1 1 0,-2 0 1,-4 0 164,-3 0 0,-4 1 0,-2-1 0,0 1 0,1 0 0,3 0-159,-2-1 0,3 1 0,1 0 0,0 0 0,-1 1 159,-3 0 0,0 0 0,-1 1 0,0-1 0,0 1 0,11-1 0,1 0 0,0 0 0,-1 0 0,-2 0 0,-3 1 0,2 0 0,-4 1 0,-1 0 0,-2 0 0,1 1 0,-1-1 0,3 1 0,2-1-67,-5 1 0,2 0 0,1 0 0,1 0 0,-1 1 0,-4 0 67,8-1 0,-4 1 0,-1 0 0,0 0 0,0 0 0,1 0 0,3 1 0,3 0 0,-12 2 0,5 0 0,2 1 0,1 0 0,-1 0 0,4-1 0,-1 1 0,1 0 0,1-1 0,1 2 60,-10 1 0,1 0 0,2 1 0,1 0-60,6-2 0,1 0 0,1 1 0,1-1 0,-9 2 0,2 0 0,2 0 0,8-1 0,2 0 0,2-1 492,-11 2 0,4 0-492,11-2 0,4 2 1621,-22 14-1621,35 5 0,11 0 2423,28 0-2423,12-4 2476,-2-12-2476,8 0 448,1-13-448,-8 0 0,4 0 0,-12 0 0,-3 0 0,-6 0 0,0 0 0,-4 0 0,0 0 0,-2 7 0,2 4 0,0 9 0,2 10 0,2 13 0,-5 7 0,-1 8 0,-1-8 0,-1 3 0,-1 3-652,-1 0 0,-2 3 0,0 1 1,0-2 651,1-6 0,-1-2 0,0 0 0,0 0 0,-3 17 0,-1 0 0,0-5 0,-1 5 0,0-4 0,3-2 0,0-2-286,1-4 0,2-1-164,0-5 0,2-2-450,1-3 1,2-1-315,0-4 0,2-2 1214,10 25 0,8-12 0,7-10 0</inkml:trace>
  <inkml:trace contextRef="#ctx0" brushRef="#br0" timeOffset="49732">16487 9853 21745,'4'-33'3148,"-2"0"-2698,3-5-1,0 2 541,5-11-810,-5 16 359,2 9 181,-7 43-540,0 9 0,-3 11-180,-3 8 0,-1 12 0,-3 4 0,1-2-848,-1-5 0,0-1 0,0 1 0,-2 5 848,1-5 0,-1 4 0,0 3 0,-1 0 0,0 0 0,0-2-379,0-6 1,0-1 0,-1 0 0,1 0 0,-1 0 0,0 1 378,-1 5 0,0 0 0,-1 2 0,1-1 0,-1 1 0,1 0-217,1-7 0,-1 1 1,1-1-1,0 1 1,-1 0-1,1 0 0,0 0 217,0 0 0,0 1 0,0 0 0,0 0 0,0 0 0,0 0 0,0 0-145,0-2 0,1 0 0,-1 0 0,0 0 1,1 0-1,-1-1 0,1 0 145,-2 7 0,0 0 0,0 0 0,0-1 0,0 0 0,0-1 0,1-3 0,0-1 0,0 0 0,1 0 0,-1-1 0,0 0 0,-2 6 0,1 1 0,-1-2 0,1 0 0,0-1 0,1-4 0,0-1 0,0-1 0,0 0 0,1-1 0,-3 8 0,1-1 0,0-2 0,0 0 119,2-7 1,0-1 0,0-1 0,1-1-120,-3 7 0,1-1 0,0-3 0,-1 12 0,0-4 0,2-13 0,2-4 0,-5 19 0,7-28 0,4-25-2025,5-67 856,1 25 0,1-4 1331,1-22 1,1-4 0,1 6-1,2 1 1,0-3 0,0 0 0</inkml:trace>
  <inkml:trace contextRef="#ctx0" brushRef="#br0" timeOffset="50642">16864 11530 18926,'-18'-26'1529,"-36"10"-895,12 23-544,5 3 0,2 7 492,8 7 1,5 7-538,-8 26 0,6 5-45,8-10 0,3 2-452,3-6 1,2 3-1,5-2 452,8 4 0,5-4 45,4-2 0,3-3 351,4-5 0,5-4-396,2-4 0,3-6 0,2-7 0,1-7 0,1-3 0,0-9 135,11-23 0,-2-11 0,-11 5 0,-4-6-269,-5 0 1,-1-4 0,-4-1 268,-3-11 0,-6-1-90,-2-2 0,-4 1-325,-3 1 1,-4 1 279,-2 4 0,-4 2 900,-3 4 1,-5 3-1306,-10-4 0,-4 6-674,-19-6 314,16 20 1,-1 9-1271,-12 25 2035,4 16 0,7 23 0,20-20 0,0 0 0</inkml:trace>
  <inkml:trace contextRef="#ctx0" brushRef="#br0" timeOffset="50857">16872 12094 25702,'-15'0'990,"-6"14"-361,-11 14-359,11 1 0,-1 5-1474,-5 11 1,-1 6 1263,7-8 0,-1 2 0,0 2-903,-1 7 0,-1 3 0,0 1 843,5-12 0,1 2 0,0 0 0,0 1 22,-1 1 1,2-1-1,-1 2 1,0 3-164,1 0 1,-1 4 0,1 1 0,0-2 0,1-2 95,2-4 0,1-3 0,0 1 0,1 3-542,-2 5 0,0 7 1,1-1-1,0-3 0,4-10-1347,0 3 0,4-6 1779,-2 12 1,5-24-1,11-60 1,3-27 0</inkml:trace>
  <inkml:trace contextRef="#ctx0" brushRef="#br0" timeOffset="51164">16572 12455 19496,'10'6'4677,"0"-2"-3867,-2-4-1,-3 0-89,0 0-180,-2 0-91,-1 0 181,10 18-360,24 37-225,-15-23 0,2 2-338,9 14 0,4 4 173,-7-10 0,2 3 0,-1-3-150,4 6 0,0 0-480,0 0 1,2 3 0,-4-6 29,-8-12 0,0-3 720,7 5 0,-1-8 0,-13-21 0,3-13 0</inkml:trace>
  <inkml:trace contextRef="#ctx0" brushRef="#br0" timeOffset="51323">16889 12481 14902,'-29'-42'749,"1"1"1,7 14 0,-1 3 605,-5-3 1,-1 9-1266,-10 20 0,-4 21-90,18-2 0,1 6 355,-3 6 1,-2 5-1,0 3-925,-2 4 1,-1 3-1,1-1-106,-1 2 1,0 0 0,0 0 675,1-2 0,1-1 0,2-3 0,-1 2 0,1-3 0,0-1 0,0 1 0</inkml:trace>
  <inkml:trace contextRef="#ctx0" brushRef="#br0" timeOffset="51955">18005 11713 21638,'-14'-56'1619,"0"5"-1529,-2 3 270,-2 7 89,-3 6-89,-1 4 520,-3 6-700,-1 11 245,1 12-245,-3 22 0,4 20-135,11-9 0,3 2-482,1 8 0,2 2 437,2 6 0,2 2 0,2 1 0,4 1 45,0-1 0,4 0-45,2-4 0,2-2 0,2-5 0,3-2 28,8-2 1,3-4-29,15 0 0,14-17 65,-20-39-65,-3-20 0,-9-16 0,-14 25 0,-3-3 0,-5-17 0,-4-1-242,-1 15 0,-3 0 152,-3-9 0,-2 3 419,-14-2-1408,-3 15-3239,-26 19 4318,10 20 0,13 7 0,1 5 0,-12 23 0</inkml:trace>
  <inkml:trace contextRef="#ctx0" brushRef="#br0" timeOffset="52230">17908 12359 24983,'0'-41'2158,"-7"0"-1798,-1 5-90,-7 6 270,-5 25-360,-1 28-135,5 7 0,2 6-697,-3 14 0,1 5 652,4-10 0,-1 3 0,0 1-765,-2 7 1,0 1 0,0 1 764,-1 5 0,1 1 0,-1 1 0,4-15 0,0 0 0,1 0 0,-1 1 0,0-1 0,1-1 0,-1 1 0,1-1 0,-4 15 0,1-1 0,0-1 0,1-5 0,1-1 0,0-1-450,1-5 0,1-2 0,0-1 90,-1 11 0,2-2-2925,5-1 1,5-7 3284,6-16 0,16-22 0,3-60 0</inkml:trace>
  <inkml:trace contextRef="#ctx0" brushRef="#br0" timeOffset="52431">17806 12689 23993,'-10'-11'1799,"4"4"-1619,2 5-90,24 26 0,5 5-90,-1-2 0,2 2-520,-1-1 0,1 2 520,4 0 0,-1 1-45,-2 3 0,0 1 0,-1-2 0,-2 0-135,-3 0 0,-1 0-180,-3-3 1,-2-1-631,10 20 1,-9-9-720,-8-12-8122,-4-12 9478,-10-12 0,-2-16 0,-7-7 0</inkml:trace>
  <inkml:trace contextRef="#ctx0" brushRef="#br0" timeOffset="52571">17961 12491 23004,'-15'-36'569,"1"-1"1,1 5 0,0 1-390,-17-15 0,-3 18-180,-5 20 90,-9 21-803,-4 25 533,23-11 0,1 3-270,-2 6 1,1 4-993,-1 4 1,0 1 1441,0 3 0,0 1 0,1 1 0,-1 0 0,2-1 0,0 0 0</inkml:trace>
  <inkml:trace contextRef="#ctx0" brushRef="#br0" timeOffset="53379">15017 10880 24083,'-9'-34'764,"0"1"1,-12-26-765,-3 14 90,-4 16 0,-7 15 0,-2 23 0,-2 17 0,13 13 0,1 6-2171,8-7 1,2 2 2124,-4 16 1,3 1-45,8-14 0,6 1 107,11-1 0,6 3 0,1-4-63,-1-3 1,4-3-45,17 16 0,5-9 0,16-26-29,4-19 209,-21-15 0,-3-11 0,-14-11 0,-6-8 0,-1 0-135,6-8 0,-5-2-618,-11 5 1,-5-4 0,-5 7 527,-8 8 0,-5 6-135,1 4 0,-2 3 1175,-21-10-1805,-4 18 339,1 29-1373,12 19 0,2 9 1844,8-5 0,3 3 0,-5 18 0,4 3 0,10-14 0,0 0 0</inkml:trace>
  <inkml:trace contextRef="#ctx0" brushRef="#br0" timeOffset="53599">15017 11408 23813,'6'-27'2429,"0"-2"-2159,-12 1-180,-2 0 0,-10 8 0,-5 7 0,-5 17 0,-6 24 0,14-1-1,1 6-658,-5 13 0,1 5 599,6-8 0,1 3 0,0 2-1035,-2 7 0,-1 2 0,1 2 1005,4-11 0,1 1 0,-1 1 0,0 0 0,1 0 0,-1 1 0,0 1 0,0-1-504,1 0 0,0 0 0,-1 0 0,2-1 414,-4 13 0,1-2 0,0-1-212,2-4 1,0-2-1,1-1 2,2-7 0,1-2 1,0-2-376,-2 12 0,1-4-314,5-11 0,0-4 1095,0 11 0,8-33 0,2-18 0</inkml:trace>
  <inkml:trace contextRef="#ctx0" brushRef="#br0" timeOffset="53813">14826 11393 16894,'-5'-19'989,"2"7"1657,21 48-2646,1 3 0,4 5 144,3 6 1,3 3-145,-6-9 0,1 1 0,0-3 0,7 10 0,1-1-30,-4-7 0,1 2 0,-1-3-150,2 3 0,0-1-135,6 8 0,-3-5-674,-2-2-540,-9-13 1756,-12-17 0,-10-7 0,-7-9 1</inkml:trace>
  <inkml:trace contextRef="#ctx0" brushRef="#br0" timeOffset="53995">14907 11444 18955,'-23'-10'1889,"3"2"324,4 0-2123,-2 6 888,0-1-978,-8 15 0,-9 8-360,-9 23-293,16-13 1,-1 4-23,-4 6 1,-1 4-585,-5 6 0,0 2 1259,12-15 0,0 1 0,0-1 0,-1 2 0,-1-1 0,1 0 0,-1 0 0,1 0 0,-1 0 0</inkml:trace>
  <inkml:trace contextRef="#ctx0" brushRef="#br0" timeOffset="55858">17920 8201 21115,'-8'-13'3778,"0"3"-3149,3 3 1,-4 2 0,8 2-91,-8 1-179,8 2-90,-3 0-180,1 0 180,-2 7 0,-12 30-270,0 11-1012,3-9 1,0 2 1011,-1 0 0,1 2 0,0 2 0,-1 2 0,0 0 0,0 1 0,2-1 0,-1-1 0,2-4 0,0-2-141,1-1 1,0-2 140,-6 27 0,3-11 0,8-8 0,-1-11 0,6-9 0,-3-7 0,20-10 0,30 1 0,11-2 0,-17-2 0,6 1 0,10 3 0,7 1 0,-4-1-509,2 1 1,0-1 508,-13-2 0,5 1 0,0-1 0,-5 0 0,10 4 0,-4-2 0,-1-1 0,0 0 0,-4 1 0,-1 0 0,-5-3 0,-2 1 0,-5 0 0,-1 0 871,20-1-871,-11 6 276,-12-7-276,-6 1 0,0-1 0,-12-1 1187,-1-7-1187,-11-1 987,-2-11-987,2-10 0,2-10 0,4-16-711,4-13 711,-4 27 0,0-2 0,7-24 0,0-1 0,-4 13 0,1-1-534,-2 8 1,1-3-1,-1 4 534,0-3 0,-2 2 0,2 3 0,-2 1-77,0 3 0,-1 1 77,7-28 0,-8 27 0,-2 2 0,3-12 0,-4-4 0,-3 25 0,0 6 580,0 5-580,0 2 1686,-3 5-1686,-2 1 200,-5 2-200,-2 2 0,-12-4 0,1 4 0,-38-2 0,11 3-1023,9 1 1,-1-1 1022,5 1 0,0 0 0,-5-3 0,-1 0 0,-2 1 0,-1 1 0,-2-2 0,0 0 0,-2 2 0,1-1-278,2 2 0,-1-1 278,-14 1 0,1 0 0,18 1 0,2 0 0,-9 0 0,3 0 0,-2 0-450,11 5-629,8 3-361,7 5 1277,3 2-9668,4 2 7994,-2 4 0,-4 4 0,-3 3 1</inkml:trace>
  <inkml:trace contextRef="#ctx0" brushRef="#br0" timeOffset="56442">15638 8242 22824,'0'-39'3598,"-11"-1"-3418,-4 12-90,-12 22 179,-10 41 1,-5 21-210,14-18 0,-1 2 0,-2 4-502,-1 0 0,-2 4 0,0 1 0,0-2 472,-6 9 0,2-1 0,1-4-30,9-11 0,1-2 0,1-2 0,-4 4 0,4-5 430,2 0-340,6-12-90,9-6-360,4-9-359,5-5-361,4-13 1159,6-10-4995,4-12 1,3-4 4314,-1 5 1,1-1 0,7-15 0,2 0 0,-5 10 0,1 1 0</inkml:trace>
  <inkml:trace contextRef="#ctx0" brushRef="#br0" timeOffset="57114">15402 8334 20755,'0'-13'3238,"0"-2"-2698,0-3 90,0-2 89,0 1-89,0 2-270,0 4-91,0 3-179,0 2 0,0 6 90,4-1 0,4 8-90,7 7 90,23 27-135,-12-7 0,0 3-45,2-1 0,0 0-327,2 7 1,-1-1 326,-8-10 0,-1-1 0,0 0 0,0 0 0,0 0 0,1-2 0,18 22 0,-5-6 0,-4-10 0,-2-3 89,-10-16-89,-1-3 0,-12-11 90,-2 0 564,-3 0-654,0 5 0,0-4 0,0 4 0,0-1 0,0-3 0,0 4 0,0-5 0,-5 0 0,-2 4 90,-5 2-90,-16 9 0,0-9 90,-4 2 0,-3-2 0,-17-5-90,17 1 0,-3 1 0,-7-3 0,-1 0 0,11 0 0,-1 0 0,-26 0 0,-1 0 0,28 0 0,2 0 0,-17 0 0,4 0 0,3 0-3392,1 4 3392,26-3-270,4 4-720,7-1-269,2-3-270,3 11-540,0-11 2069,1 13 0,2-12 0,1 4 0</inkml:trace>
  <inkml:trace contextRef="#ctx0" brushRef="#br0" timeOffset="59394">29538 8024 24173,'-8'-13'2339,"3"0"-1889,-2 8-1,6 0 1,-2 5-90,3 0 0,0 14-360,-6 14 0,-3 19 0,-1 7-1168,-1-6 0,-1 3 1168,0-1 0,0 4 0,-1-2 0,1-8 0,1-1 0,-1 1-556,-1 1 1,-1 1 0,0 0 555,0-1 0,-1 0 0,0 0-314,-1-1 1,1 0-1,-1 0 314,-8 18 0,1-2 0,0-2 0,1-2 0,2-4 0,0-2 0,1-4 0,1-3-60,2-5 0,1-2 60,-9 25 0,8-18 0,8-8 1530,4-12-1530,4-5 1791,4-10-1791,2-4 1509,8-4-1509,26 0 0,4-4 0,-8 1 0,2 0-108,0-2 1,3 0 107,6 2 0,5 2 0,-1-1-845,12 0 1,3 0 844,-7 1 0,3 1 0,-2 1 0,-14 1 0,-1 0 0,0 1-290,0-1 1,1 1-1,-1 0 290,21 4 0,-2-1 0,-2-2 0,-2 0 0,-5 1 0,-2-1 0,-6-3 0,-2-1 0,-8 2 0,-1 1 0,0-3 0,-3 0 0,7 0 331,-2 0-331,-24 0 1577,-4 0-1577,-5-5 0,0-7 0,-1-18 0,3-19 0,-3 16 0,2-3 103,-1-8 1,2-3-104,0-5 0,0-3-714,2-7 1,0-3 713,-3 19 0,0-1 0,1 0 0,-1-2 0,1 0 0,0-3 0,-1 0 0,1-3 0,-1-1 0,1 0 0,-1 2 0,1 1 0,0-1 0,0 1 0,-1 1 0,0 0 0,-1 1 0,1 2 0,2-7 0,-1 1 0,-1 7 0,0 5 0,-1 4 0,-1 4 0,0 1 0,-2 0 0,0 2 0,0-10 0,-8 1 0,0 21 754,-7 9-754,-1 4 1564,-5 5-1564,-10 2 0,-13 0 0,-17 6-331,22-2 0,-5 1 331,-6 3 0,-5 1 0,0 0-424,9-1 0,2-1 0,-3 1 424,-15 2 0,-3 0 0,3 0 0,14-2 0,2-1 0,-2 1 0,-17 0 0,-4 0 0,3 0 0,14-1 0,2-1 0,-1 1 0,-12 0 0,-2 1 0,5-1 0,2-1 0,2 1-246,-5-1 1,3 0 245,19-3 0,3 0 0,-4-1 0,3 0 0,1 3-540,23 3-1349,11 9 1615,24 2 1,11-1 0,-5-1 0,1 0 0,17 6 0,0 1 0</inkml:trace>
  <inkml:trace contextRef="#ctx0" brushRef="#br0" timeOffset="59919">31394 8786 23364,'-13'-10'2608,"1"0"-1978,0-1 89,2 4-269,3 1-180,4 4 90,3 2-270,12 0-90,8 0 0,20 7 0,13-5-239,-20 3 1,1 1 238,4-3 0,3 0-120,7-1 0,4-1 0,-4 1-150,-4 1 0,0-1-225,21-2 1,-5 0-856,-19 0-656,-9-3-333,-12-4 2339,-7-8 0,-13-6 0,-7-4 0</inkml:trace>
  <inkml:trace contextRef="#ctx0" brushRef="#br0" timeOffset="60272">31666 8481 19406,'-7'-15'3868,"2"-1"-3149,5 3 91,0 3 89,0 1 451,0 3-541,0-1-629,0 4 0,0 1 90,0 11-180,-6 9-90,0 13 0,0 5 0,-1-4 0,0 1-316,-3 18 0,-1 2 316,3-8 0,0 0 0,-2 2 0,-1 0 0,1 0 0,0 0 0,1-1 0,-1 2 0,-2 16 0,1 0 0,4-17 0,0-1 0,0 13 0,0-3 0,0 10 0,6-12 0,-2-11 0,3-13 0,0-10-450,-4-9-2788,3-27 809,-2-10 2429,3-26 0,5-2 0,2-7 0</inkml:trace>
  <inkml:trace contextRef="#ctx0" brushRef="#br0" timeOffset="60782">32892 8161 20395,'0'-10'4678,"0"-1"-4229,0 6-89,0 0-90,-5 5 540,-11 21-451,-3 7 1,-2 5-180,-1 4 0,-1 4-460,2-4 1,-2 3 0,1-1 414,-9 15 0,-1 0-1116,9-16 0,-1 1 0,0 1 981,-1-1 0,1 2 0,-1-2 0,0 1 0,0-1 0,0 0-291,1-1 1,1 0-1,-1 0 291,-10 16 0,1-1 0,1-4 0,1-1 0,4-4 0,1-2 0,2-5 0,1-3-541,-11 22-718,9-15-630,13-14-720,7-18 2770,10-17 0,9-20 1,7-11-1</inkml:trace>
  <inkml:trace contextRef="#ctx0" brushRef="#br0" timeOffset="61660">32705 8146 20575,'5'-29'3059,"-2"6"-2700,-3 3 181,0 7 359,0 3-719,0 5 90,0 3 1349,0 2-1079,0 4-90,0 7-360,0 9-90,0 10 0,4 13 0,2 9 0,8 11-1696,-4-30 0,1 1 1696,3 3 0,2 1 0,2 1 0,3-1-552,1 4 1,3 0 551,1-1 0,0 0-175,1-1 1,0 1 174,-1-3 0,0 0 0,-2-2 0,-1-1 0,-3-2 0,-1 0 0,11 26 0,-9-6 0,-7-9 0,-6-9 0,-4 2 0,-1-15 2673,2 3-2673,-3-13 1548,-13-2-1548,-8 0 623,-23 3-623,-3-1 0,-3 0 0,6-1 0,-2 1-406,1-2 0,-2 1 1,1 0 405,-10 2 0,-1-1 0,5-1 0,-4 0 0,3 0 0,-4 0 0,1 0 0,-13 3 0,5-1 0,-2-5 0,4 3 0,25-5 0,0 0 0,23-2 0,6 1 1217,4-4-1667,3 8-1169,0-8-270,-1 10 1889,2 5 0,-1 3 0,0 6 0</inkml:trace>
  <inkml:trace contextRef="#ctx0" brushRef="#br0" timeOffset="65379">32665 8212 20215,'2'-13'3059,"0"0"-2789,-2 5-1,0 1 271,0 2-90,0 2-90,0 1 629,2 2-539,0 0 0,0 0 89,0 0-89,0 0 90,-2 0-540,-5 13 0,-19 38 0,1-3 0,-2 4 0,-1 2 0,-1 1-388,6-12 0,-1 2 1,0-2 387,-3 7 0,-1-1 0,0 0 0,-1-1 0,2-1 0,-1 0 0,-6 7 0,-1-1 0,11-16 0,-1-2 0,-3 5 0,2-5 0,-1 0-221,7-9 221,6-6 0,11-16 0,10-15 0,15-22 0,11-15-594,-1 1 0,2-4 594,-8 11 0,1-2 0,-3 4 0,1-2 0,-1 2 0,1-6 0,-1 2 0,-2 0 0,0 0 114,-2 2 1,-1 1-115,-1 3 0,-2 0 0,-2 5 0,-1 2 0,11-22 196,-4 10-196,-1-3 0,-6 18 0,-2-5 0,-7 16 1254,-1 2-1254,-9 18 893,-8 17-893,-13 31 0,7-16 0,-2 2-353,-4 7 0,-3 5 353,-4 4 0,-5 4 0,2-2-445,7-11 1,1-1 0,-2 1 444,2-2 0,-2 1 0,0 1 0,2-4 0,-8 16 0,3-4 0,4-5 0,2-2 0,3-6 0,1-3 0,4-5 0,2-3 0,-10 18 0,9-12 0,8-24 0,13-18 0,10-30 0,11-12 0,4-5-255,-5 7 1,0-2 254,0 1 0,2-3 0,-2 1 0,5-9 0,0-1 0,-5 5 0,2-2 0,-3 3 0,2-5 0,-1 2 0,-6 12 0,2-2 0,-3 5 604,-1 0 0,-3 5-604,4-6 0,-13 33 0,-21 45 0,-3 6 0,-7 10 0,1-1-496,3-9 1,2-1 0,-3 2 495,-1 2 0,-1 4 0,-1-1 0,2-2 0,-1 1 0,2-1 0,-1-1 0,2-2 0,0 1 0,2-1 0,-7 15 0,1 0 0,7-15 0,1-1 0,1-2 382,1-1 1,1-2-383,-2 3 0,3-6 39,6-12-39,10-25 0,12-18 0,13-32 0,-8 18 0,2-2 0,3-7 0,1-4-457,1 0 0,2-3 0,-1 1 457,2-8 0,-1 1 0,-4 9 0,1-1 0,-4 4 0,-2 5 0,-3 4 0,10-22 1373,-8 15-1373,-4 13 312,-11 20-312,-9 19 0,-13 29 0,-11 16-121,12-19 0,-1 1 121,-2 2 0,-1 1 513,0 0 1,1 1-514,1-2 0,1 0 0,2-3 0,0-1 0,-10 27 0,5-8 0,8-9 0,6-9 0,4-9 0,4-9 0,7-22 271,10-15-271,8-20 0,4-8 0,-4 6 0,2-2-137,-2 3 0,1-4 1,0-2 136,3-8 0,-1-1 0,-2 2 0,-7 12 0,-1 3 0,0-3 0,5-9 0,0-1 0,-3 4 0,-5 5 0,-2 5-223,7-26 223,-4 12 0,-9 31 0,-12 20 0,-14 39 0,0-5 0,-2 2-404,-5 8 0,-2 4 404,-2 5 0,-4 5 0,2-2-178,7-13 0,1-2 0,0 2 178,-7 11 0,-1 3 0,3-4 0,-3 8 0,4-6-90,10-16 1,1-3 89,-1 3 0,3-4 0,7-8 0,24-48 0,9-13 0,-1-4 0,1-5-45,0 1 1,1-1 44,2-6 0,0-1 0,1-3 0,0 0 0,-1-2 0,1 1 0,-4 3 0,1-1 0,-4 3 0,1-2 0,-2 5 0,-2 5 0,0 1 0,6-15 0,-2 6 0,-7 17 1425,-4 10-1425,2-1 435,-9 12-435,4-2 0,-7 11 0,8 16 1035,-1 3-1035,7 18 0,0 2 0,6 9-339,6 9 339,-10-24 0,1 1 0,2 2 0,1 0 0,1 2 0,1-1 0,-1 0 0,1 1 0,-3-1 0,0 0 0,-1-3 0,-1 0 0,13 27 0,-5-7 0,-5-8-6,-6-5 6,-4-7 0,0 1 0,-5-12 0,-1 1 0,-4-18 0,-2-8 0,0-17 0,-6-17 0,-1-14 57,1 19 1,-2-1-58,1-3 0,0 0 0,-2-3 0,0-3 0,-4-15 0,-2 0 0,4 16 0,0 1 0,-3-9 0,0 0 0,3 12 0,1 4 6,0-13-6,-1-3 0,11 29 0,0 6 0,5 35 0,9 45 0,-5-25 0,0 2-411,3 16 1,2 0 410,-3-12 0,0 0 0,1 1 0,-1-1 0,-1-2 0,0-2 0,-1-3 0,-2-2 0,6 28 105,-5-16-105,-4-10 0,-3-13 0,-17-32 0,0-14 0,-4-16 0,-5-14 0,3 3 0,2 0 0,0-2-344,1 0 1,-2-9 0,1 0 0,3 7 343,0-5 0,3 2 0,2 6 0,1-2 0,1 5-65,1 4 1,2 5 64,3 1 0,1 3 83,-2-18-83,5 14 0,0 16 0,0 16 1366,3 24-1366,7 25 0,0-11 0,1 3 34,2 6 1,3 3-35,1 3 0,2 3 0,-2-4 0,2 2 0,-2-2 0,3 6 0,-1-1 0,5 10 0,-1-2 0,-8-17 0,-2-5 0,2 10 0,-1 0 0,-18-39 0,-5-15 0,-18-47 0,2-3-238,9 15 1,-3-6-1,3 2 238,-1-2 0,1 0 0,-7-16 0,1 1 0,9 19 0,2 4 0,-1 5 0,1 2 0,-5-21 853,8 15-853,2 12 0,8 25 0,4 17 0,6 32 0,-4-16 0,1 3-368,2 6 1,0 2 367,1 4 0,0 0-96,1 3 1,-1 0 95,1-1 0,0 1 0,2 11 0,-2-1 0,-3-18 0,-2-2 0,1 6 0,-2-5 0,-4-3 0,-3-15 0,-3-10 0,-6-13-2345,-16-38 2345,0-5 0,-1-13 0,-1-6-134,9 19 1,1 0 133,-7-18 0,1 2-237,9 19 0,1 3 237,2 2 0,0 2 0,-5-21 0,4 13 0,6 14 2697,2 23-2697,8 17 0,2 30 0,6 19 193,-5-25 0,1 2-193,1 4 0,1 3 0,1-3 0,1 2 0,1-2 0,1 3 0,1 0 0,0-2 0,1 2 0,-2-7 741,8 12-741,-2 2 0,-15-44 0,-10-15 0,-15-51 0,-1-3-377,6 12 0,1-3 377,3 7 0,2 1-264,-1-2 0,1 0 264,1 3 0,0 0 0,2 6 0,0 1-6,0-1 0,2 2 6,-1-5 0,4 17 0,9 58 0,4 23 0,-4-19 0,1 2 29,2 8 1,2 7 0,-1-4-30,0 1 0,0-3 0,2 2 0,0 1 0,-2-10 0,1 2 0,0-1-856,5 17 0,0-3 856,-1-3 0,0-3 0,-4-12 0,-1-7 9,-2-6-9,-2-13 0,-4-40 0,-2-1 0,-2-28 0,0 16 488,0 2-488,0 8 3392,0-4-3392,0 12 0,0-2 0,0 10-900,0 4-719,0 3-270,0 1-629,-5 3 2518,-2-1 0,-5 2 0,-1 0 0</inkml:trace>
  <inkml:trace contextRef="#ctx0" brushRef="#br0" timeOffset="66097">33083 9396 18506,'8'-10'4318,"0"-3"-3778,-3 2 89,0-1 541,-4 2-541,0 4 271,-6-3-451,-4 4-89,-9-3 90,-10 3-90,-12 2-90,-17 3-1932,21 2 1,-1 1 1661,-6 0 0,-2 2 0,-5 1 0,-1 1-360,-3 0 1,-1 1 359,-1 0 0,-1-1 0,1 0 0,0-1 0,2-2 0,0 0 0,4 1 0,2-1 0,5-3 0,3-1-11,5 2 0,3 1 11,-19 1 0,15-3 0,11 8 2968,17-1-2968,16 5 1060,20 0-1060,23-5 0,-17-2 0,3 0-309,9-5 1,2-1 308,5 6 0,2-1-1181,4-3 1,0-2 1180,0 2 0,-1 0 0,-5-2 0,0 0-115,-8 0 0,-3 0 115,-6 0 0,-3 0 0,14 0 0,-17 0 0,-16-4 476,-47-11-476,-9 0 0,1 4 0,-5 0 0,1 3 0,-2 1 283,-3-1 1,-2 1-284,-2-1 0,0 0 0,3 2 0,2 0-72,3 0 0,2 1 72,8 2 0,1 1 0,-28 0 0,27 2 0,13 0 0,33 7 1841,19 1-1841,22 5-225,-5-4 0,4-1-1031,-12-4 1,0-1 1255,12 1 0,-2 1 0,-3 4 0,-8 2 0</inkml:trace>
  <inkml:trace contextRef="#ctx0" brushRef="#br0" timeOffset="73009">31585 6458 23544,'-19'-30'659,"1"-1"1,0 2-1,-2 0-434,-2 0 0,-1 2-176,-2 2 0,-1 1 266,0 2 0,-3 1-90,-1 3 0,-1 1-45,-1 1 0,-1 1 44,0 2 1,-1 1-225,-2 0 0,0 1 0,-3 3 0,0 0 0,-2 0 0,-1 2 0,-4 2 0,-1 2 0,-2-1 0,0 2-799,-3 0 1,-1 2 798,-2 2 0,0 3 0,-2-2 0,0 3 0,0 3 0,0 2-1160,-2 1 1,1 0 1159,1 1 0,0 0 0,-2 2 0,0 1-367,0 1 0,1 2 367,-3 2 0,2 1 0,-2 3 0,2 2 0,18-7 0,2 1 0,-1 1 0,0 0 0,0 2 0,0 1-514,1 2 1,-1 2 0,1 0 513,0 2 0,0 0 0,-1 4 0,2 0 0,-1 3 0,0 2 0,2-3 9,-1 4 0,3-2 1,-1 2-10,4-3 0,-2 2 0,1-1 0,4-1 0,-8 18 0,5-2 378,2 1 0,1 0-378,4-1 0,2 2 0,2-1 0,3 2 0,2-1 0,2 0 0,2 3 0,3-1 0,3 0 0,2 0 0,3 1 0,2 1 0,2-1 0,3 0 0,2 1 0,2 0 0,1 1 0,2 0 0,2 1 0,2-1 0,-4-20 0,1 1 0,0-1 0,1 1 0,2-1 0,0 0 0,1 1 0,1-1 0,1 0 0,1 1 0,0-1 0,2 0 0,0 0 0,0 0 0,2-1 0,1 0 0,0 0 0,1-1 16,-1-1 0,2 1 0,1 0-16,2-1 0,3 1 0,0 0 0,-2-1 0,2 1 0,-2-2 0,2 2 0,9 7 0,2 1 0,0-2 0,-1-3 0,1-1 0,-1-4 0,-9-8 0,-1-3 0,2 1 320,11 8 0,3 2 0,-2-5-320,9 1 0,0-4 0,-17-10 0,2 0 0,0-2 0,1 1 0,0-1 0,1-1-2,1-2 1,-1-1 0,1 0 1,-1-1 0,0 0 0,0-1 0,19 2 0,3 0 0,-10-2 0,3-1 0,-2 0 0,7 0 0,0 1 0,-11-3 0,3 2 0,-5-2 0,4 0 0,-2 0 0,0 0 0,1-1 0,1-3 0,0-1 0,2 2 0,1-1 0,2-4 0,0-1 278,1 3 1,0-1-279,1-2 0,-2 0 0,-1 0 0,-2 0 0,-2 0 0,-2 0 0,-2 0 0,-1 0 0,-4-2 0,0-1 0,-2 0 0,-1-2 0,-1-1 0,1-3 0,-1-1 0,1-2 0,-1-1 0,3-3 0,-1 0 0,4-1 0,-3-1 0,7-3 0,0 0 0,-5 1 0,1 0 0,-2 1 0,3-2 0,-2 1 0,-1-3 0,-1 1 0,-1-1 0,-1 0 0,-1-3 0,-2-1 0,-2-2 0,-1-1 0,0-3 0,-1-2 0,-3-2 0,-1 0-697,1-3 1,-1-2 696,-2 1 0,-1-2 0,-1 0 0,1 0 177,-2-1 0,0-1-177,0 1 0,-1-1 0,1 5 0,-3-14-72,-17 19 0,-1-10 0,-1-9 1,-1-7-1,-1-6 0,-2-4 1,1-4-1,-2-1 0,0-1 1,0 0-1,0 4 0,-1 2 1,1 5-1,0 7 0,0 7 72,1-13 0,-1 10 0,0 5 0,-1-1 0,0-4 0,-2-11 0,1 14 0,0-7 0,-1-7 0,1-4 0,-1-3 0,0-4 0,0-1 0,-1 0 0,-1 0 0,0 2 0,-1 3 0,-1 4 0,0 6 0,-1 5 0,-2 8 0,0 8-158,-17-26 1,-4 20-1,-3-3 158,2-1 0,-3-3 0,-1 1 0,0 5 0,-4 2 0,0 4 0,-2 1 0,0-1 0,-1 1 0,-4-2 0,9 10 0,-4-2 0,-1-1 0,0 1 0,2 2 0,-1 0 0,2 1 0,0 1 0,-3-1 0,1 0 0,-3-1 0,-1-1 0,1 3 0,2 2-157,-13-6 0,3 3 0,-2 2 157,-3 1 0,0 2 0,-2 2 0,13 8 0,0 1 0,-2 1 0,1 1 0,-3 2 0,-1 2 0,0 1 0,0 1-540,-3 1 0,1 1 1,-2 2-1,1 2-1918,-2 2 0,0 2 1,0 1-1,0 1 1961,-1 1 1,0 1 0,0 1 0,1 2 0,-1 2 0,1 1 0,0 2 0,1-1 0,-1 2 0,0-1 0,0 1-1,1-1 1</inkml:trace>
  <inkml:trace contextRef="#ctx0" brushRef="#br0" timeOffset="82642">7305 7973 20395,'-20'-8'3958,"-2"3"-3328,-1-5-1,1 5 181,0-3 89,1 3-89,3 0-360,2 2-450,3-1 0,7 1 0,-1-2 0,10 2 0,-1 1 0,9 2 0,3 0 0,2 0 0,6 0 0,5 0 0,5 0 0,3 4 0,1-3 0,1 8 0,25-3 0,-14 4 0,10-4 0,-3 3 0,-20-8 0,2-1-450,5 2 0,2 1 450,13-4 0,1-1-521,-3 0 1,0-1 520,5 1 0,3 1 0,-4-1 0,5 0 0,-3 1 0,-15 1 0,-2 0 0,4 0 0,5 0 0,4 0 0,0 0 0,-3 0 0,-1 0 0,-3 0 0,0 0 0,1 0 0,-1-1 0,-1 0 0,14-1 0,-5-1 0,-18 0 0,-1-2 0,0-2 0,0-1 0,2 1 0,0-1 0,0-3 0,1-1 0,1 1 0,-1-1 0,0-1 0,0 0 0,0 2 0,-1-1 0,-3 1 0,3 0 0,3-1 0,4 1 0,-3 0 0,-2 0 0,0 0 0,22-3 0,-3 0 0,0-1 0,-1 2 0,0 0 0,2 0 0,2 3 0,-31 5 0,1 0 0,1 0 0,1 0 0,0 1 0,1 0 0,1 0 0,-1 1 0,2 0 0,-1 1 0,0 0 0,2 1-211,15-1 1,1 2 210,-13-1 0,0 2 0,12-1 0,-1 0 0,-15 0 0,-2 0 0,0 0 0,1 0 0,-1 0 0,-1 0 0,1 0 0,-1 0 0,-1 0 0,-1 0 0,1 0 0,-1 0 0,-2 0 0,1 0 0,15 0 0,0 0 0,-12-2 0,0 1 0,12 1 0,2 0 0,3-3 0,1-1 0,9 1 0,2 0-229,-23 1 1,1-1 0,2 0 228,15 1 0,2-1 0,-4 1-960,-3 0 1,-1 1 959,-6 0 0,2 0 0,-3 1 0,5 0 0,-2 0-388,1 0 1,-1 0 387,1 0 0,0 0-43,0 0 0,1 0 43,-4 0 0,3 0 0,-2 0 0,9 0 0,-1 0-292,-7 0 1,1 0 0,-2 0 291,4 0 0,-3 0 0,1 0 0,0 0 541,0 0 1,0 0-542,-2 0 0,-1 0 0,0 0 0,0 0 0,-2 0 0,-1 0 0,-1 0 0,-1 0 0,0 0 0,0 0 0,-2 0 0,1 0 0,0 0 0,1 0 0,0 0 0,1 0 0,3 0 0,1 0 523,2 0 1,0 0-524,3 0 0,0 0 0,0 0 0,2 0 0,-5 0 0,3 0 0,-3 0 0,8 0 0,0 0 0,-10 2 0,3 0 0,-5 1 0,2 0 0,-2 2 0,14 6 0,0 0 0,-15-3 0,-1-1 0,12 3 0,-1-1 0,-17-3 0,-2-2 0,1 1 0,0 0 0,0 1 0,0-1 0,0-3 0,1 1 0,1 3 0,1 0 0,0-6 0,1 1 0,1 5 0,2 0 0,20-2 0,1-1 0,-17 3 0,-1-1-413,17 2 0,-3-1 413,-22-3 0,0-1 0,13 3 0,-1-1 717,-13-3 1,-1-1-718,11 3 0,-1-1 0,-13-2 0,-3 0 0,34 0 0,-32 0 0,0 0 0,0 0 0,-1 0 361,0 0 0,2 0-361,12 0 0,1 0 0,-12 2 0,0 0-60,13-1 1,-2 0 59,-13 3 0,-1 1 0,2-2 0,-1-1 0,2 1 0,-1 0 0,2 2 0,-1-1 0,3-3 0,-1-1 0,2 2 0,2 1 0,18-1 0,1 0 0,-13-1 0,1-1 0,14 2 0,-1 1 0,-18-1 0,0 0 0,18 1 0,1 0 0,-16 2 0,0 0 0,15-2 0,-1 0 0,-17 1 0,-2 1 0,0-4 0,1-1 0,1 2 0,1 0 0,0-1 0,1-2 0,1 1 0,2 0 0,-5 3 0,4 0 0,-1 0 0,2 0 0,0-1 0,1 0 0,-2 2 0,1-1 0,-1 0 0,19 0 0,-1-1 0,0-2 0,-2 0 0,-13 0 0,0 0 0,-7 0 0,2 0 0,1 0 0,2 0 0,0 0 0,-1 0 0,12 0 0,-1 0-366,-7 0 1,2-1 0,-3 2 365,7 1 0,0 0 0,-3-1 0,3-1 0,-3 1-258,10 3 1,-1 1 257,-9-5 0,3 0 0,-5 1 0,4 1 0,-4 0 0,-1 0 0,2 1 0,-6 0 0,3 0 0,-2 1 0,8 2 0,1 1 0,-9-1 0,3-1 0,-3 0 0,6 1 0,-2 0 0,2-1 0,0 0 0,1 1 0,1-2 0,0-1 0,0 0 0,3 2 0,0-1 0,0-1 0,0 0 0,0-1 0,0 1 0,-2 3 0,0 0 0,-2-5 0,-1-1 0,-3 6 0,0 0 71,-4-3 0,1-1-71,13 3 0,-2 1 0,-16-4 0,0 1-215,8 2 1,-1-1 214,12-3 0,-23 6 0,0 0 0,19 0 0,-22-3 0,0 2 2437,8 5-2437,-3-9 0,-5 11 1161,-5-11-1161,-3 9 0,-5-10 0,-4 4 0,-3-5 1615,-5 0-1615,-2 5 44,-4-4-44,-2 8 0,-2-13 0,-2-8 0,0-12 0,0-19 0,0-12-379,0 19 1,0-2 378,0-10 0,0-3-654,0-8 0,0-4 654,0 15 0,0-1 0,0-1-903,0-5 0,0 0 1,0-1 902,1-3 0,0-1 0,1 0 0,-1-1 0,0 0 0,1 0-401,1 1 1,-1 0 0,1 0 400,0 1 0,0 0 0,-1 1-395,1 2 0,0 0 0,-1 0 395,1 3 0,0-1 0,0 2 0,-1 0 0,1 2 0,0-1-48,-1 2 1,1 0 0,0 0 47,0 1 0,0 1 0,1-1 0,-1 2 0,1-1 0,1 1 0,0-1 0,0 1 0,1-1 0,0 1 0,0-1 0,1 0 0,-1-1 0,1 0 0,0 0 0,0 0 0,1-1 0,-1 1 0,1-1 0,-1 0 0,1-1 0,0 1 0,0-1 0,0 0 0,0 0 0,-1 1 0,1 0 0,-1 0 0,1-1 0,-1 1 0,-1 3 0,0-1 0,0-2 0,2-14 0,-1-4 0,0 3 0,-2 16 0,0 2 0,0-1 0,1-13 0,-1-1 0,0 4-210,0-2 0,0 4 210,-2 1 0,0-2 221,0 6 0,1-3 0,-1 2-221,0-9 0,0 0 0,1 7 0,-1-1 0,0 2 0,2-8 0,0 2 0,0-4 0,-1 0 0,1 0 0,0-1 0,-1 0 0,0-1 0,0 1 0,0 1 0,0 1 0,0 0 0,0 2 0,0 1 0,0 2 0,0 1 174,0 0 1,1 1-175,-1 2 0,0 1 0,0 3 0,0 0 0,-1 4 0,0 1 866,0 5 0,0 0-866,-1-7 0,0 2 0,0-17 0,-1 25 0,0 2 2607,-1-4-2607,0 3 0,0-30 0,2 21 0,-1 9 0,0 0 0,3-6 0,-2-1 0,0 0 1445,-2 3-1445,0 0 0,-3 3 0,-4-1 890,-5 0-890,-2 1 35,-10-10-35,6 14 0,-5-3 0,6 17 0,-2 2 0,-8 2 0,-7 0 0,-11 5 0,-10-1 0,-10 1 0,28 2 0,-3-1-541,-5 1 0,-3-1 541,-4-1 0,-3-1 0,-6 0 0,-6 0 0,15 0 0,-5-1 0,-2 0 0,3 0-821,-7 0 0,3 0 0,-5-1 821,2-1 0,-4 0 0,0-1 0,3 1 0,13 2 0,1 0 0,1 1 0,0-1-390,-1 0 1,1 0 0,-1 0 0,-4-1 389,-4 1 0,-5-2 0,-1 0 0,1 1 0,2 0 0,0 0 0,1 1 0,1-1 0,-4 1-341,0-1 1,-3 0 0,-2 0 0,1 0-1,4 1 341,0 0 0,3 1 0,1-1 0,-1 1-146,-1 0 1,-1-1-1,-1 0 1,1 1 145,-1-1 0,0 1 0,0-1 0,0 0 0,1 1 0,0-1 0,0 1 0,0 0 0,1 0 0,-1 0 0,1 0 0,0 0-34,1 0 0,1 0 1,-1 0-1,1 0 34,1 1 0,-1-1 0,1 0 0,0 0 0,0 0 0,1 1 0,0 0 0,0 0-88,0 0 1,0 0 0,0 0-1,0 1 88,0 0 0,0 0 0,1 0 0,-1 0 0,1 1 0,0 1 0,0-1 0,-4 0 0,0 0 0,-4 0 0,-1 0 0,1 0 0,3 1 0,0 0 0,4 0 0,-1 0 0,-2 0 0,2 0 1,12 1-1</inkml:trace>
  <inkml:trace contextRef="#ctx0" brushRef="#br0" timeOffset="82642">15551 0 21670,'-53'4'0,"0"0"0,-1 1 0,1-1 0,0 1 0,-1-1 0,1 1 0,0-1 0,-1 1 0,1-1 0,0 1 0,-1-1 0,1 1 0,0-1 0,1 1 0,-1-1 0,0 0-84,1 1 0,-1-1 0,1 1 0,0-1 84,1 0 0,1-1 0,-2 1 0,-2 1 0,-3 0 0,-4 1 0,-1 1 0,1 0 0,3-1 0,-1 0 0,2-1 0,1 1 0,-4 0-58,1 0 0,-4 1 0,-1 0 1,2 1-1,3-2 58,1 1 0,3-1 0,1 1 0,-1-1 42,-1 0 0,0-1 0,0 1 0,0 0-42,1 0 0,-1 0 0,0 1 0,0-1 0,1 0 0,1-1 0,0 1 0,0 0 0,1 0 0,0-1 0,1 1 0,0 0 46,3 0 0,0 0 0,0 0 1,-3 1-47,2-1 0,-3 1 0,-1 1 0,-1-1 0,1 2 0,-2-1 0,0 2 0,0-1 0,-1 1 0,1-1 0,0 1 0,0-1 0,1 1 0,-1 0 0,1-1 76,1 1 0,0 0 0,1 0 0,1 0 0,3 0-76,-15 1 0,5 0 0,-1 0 0,-1 0 0,0 0 0,0 0-72,2-2 1,0 1 0,0-1 71,2 0 0,0 1 0,1-2 0,1 0 0,1 0 0,0 0 147,2-1 1,1 1 0,0-1-148,2 0 0,0 0 0,1 0 0,1-1 0,1 1 0,1 0 0,-20 3 0,-2 0 0,9-1 0,-4-1 0,4 0 0,12-2 0,2 0 0,-1-1 0,-13 2 0,-2-1 0,4 0 0,-4 1 0,2-1-350,-2 0 0,0 1 350,1 0 0,0 1 0,1-1 0,-1 1 295,2 0 0,-2-1-295,5 0 0,-2 1 0,2-1 0,-8 2 0,1-1 0,9 0 0,-2-1 0,4 0 445,-1 0 1,2-1-446,1 1 0,1-1 0,4-1 0,-1 0 152,-11 2 1,1 1-153,17-5 0,0 0 0,-7 4 0,3 0 0,-6-1 2354,7-1-2354,5 4 0,5-8 0,5 8 774,7-7-774,2 2 1543,6-4-1543,3 9 817,4 0-817,3 11 0,-4 2 0,0 13 0,-6 14 0,4-16 0,1 2-514,-1 6 0,0 2 514,-1 8 0,0 5 0,0 5 0,0 6 0,-1-1 0,2-10 0,-1-2 0,1 4 0,-1-3 0,1 4 0,-1 2 0,1 0 0,0-9 0,1 3 0,-1-1 0,0 0 0,1-3-512,0 3 1,1-3-1,-1 0 1,1 3 511,-1-1 0,0 4 0,0 0 0,1 0 0,0-5-792,0 15 1,0-5 0,1 0 791,1 2 0,0-1 0,0 0 0,1-3 0,0 0 0,0 6-265,0-10 1,0 5-1,1 4 1,-1 1-1,1-2 1,-1-5 264,0 4 0,0-5 0,0 0 0,-1 6-138,2-4 1,-1 5 0,0 3 0,1-1 0,-1-3 0,0-6 137,-1-1 0,0-5 0,0-3 0,1 2-69,0-1 1,1 1 0,0-1 0,0 0 68,-1 13 0,-1 1 0,1 2 0,0-4 0,0 4 0,0-1 0,1-3 0,-1 2 0,1-3 0,0 3 0,-2-7 0,0 3 0,0 0 0,0-5 184,2-3 1,0-3 0,0-1-185,-3-1 0,-1-1 0,2-1 0,1 22 0,0-2 0,-3-6 0,-1-1 0,3-3 0,0-1 0,0-5 0,-1-1 0,-1-5 0,1 0 0,2-3 0,1-1 627,-2-3 0,0-1-627,2 31 0,0-5 0,0-3 0,-3-4 0,2-18 0,1 1 0,-4 14 0,4 15 0,0-23 0,0 5 0,0 3 0,0 7 0,0 3 0,0 3 0,0-18 0,0 1 0,0-2 0,0 1 0,-1 8 0,-1-1 0,-1-14 0,-1-3 0,-1 23 1769,-5-21-1769,8-5 2817,-9 11-2817,5-11 1569,-5 9-1569,1-11 0,6-3 168,-3-1-168,-2 24 0,4-26 0,-2 1 0,9-32 0,0-16 0,4 7 0,-2-3 0,2 3 0,-4 2 0,0 0 0,0 6 0,-2-1 0,8-1 0,-5 2 0,4-2 0,-1 1 0,2 1 0,3-6 0,1 0 0,4-2 0,4-3 0,10-2 0,11-5 0,14-6 0,-22 15 0,3 1-373,3 0 0,3 2 373,4 1 0,2 1-180,1 3 0,1 1-405,1 2 1,0 2-271,1 0 1,0 2-361,-3 2 1,0 2 1214,-1 0 0,1 2 0,-2 3 0,1 2 0,0 0 0,-1 0 0</inkml:trace>
  <inkml:trace contextRef="#ctx0" brushRef="#br0" timeOffset="87752">2757 11296 23364,'7'-13'2788,"-3"6"-2518,-3 2 90,-1 5 359,0 7-359,0 6 0,0 30-90,-3-3-225,-2-3 0,-2-1-45,-3 4 0,-7 6 0,8-26 0,0-9 0,4-6 0,1-13 0,4-9 0,8-11 0,4-13 0,14-5 0,7-3 0,8 3 0,-13 23 0,3 3 0,29-5 0,-6 20 0,-10 25 0,-21 20 0,-3 11 0,-5 10 0,-11-8 0,-4 4 0,-1-13 0,-4 3-572,-5 7 1,-4 7-1,-2-6 572,-3-3 0,-3-3 0,1-6 0,-2 2 0,-1-4-242,-3-2 1,-3-4 241,1-5 0,-3-4 0,2-3 0,-2-8 0,-15-13 0,0-9 0,10-4 0,1-6 0,-13-16 0,4-7-672,12-4 1,5-4 671,0-5 0,1-6 0,6 1 0,1-4 0,2 3 0,4 12 0,1 2 0,2-2 0,-2-12 0,1-2 0,2 4-217,4 2 0,2 3 217,2 5 0,1 0-237,2 0 1,1 2-1293,4-8 85,8 8-1164,9 36 3001,5 22 1,9 11 0,2 15 0</inkml:trace>
  <inkml:trace contextRef="#ctx0" brushRef="#br0" timeOffset="88168">2830 11484 21385,'22'6'1349,"5"-1"-899,9-5 89,9 4 1,6 2-90,7 4-91,-13-2 1,1 1-180,-10-2 0,0 0 0,11 3 0,-2 2 90,14 8-90,-4 4 90,-8 1-1,-7-2 1,-9-3 180,-7-4 0,-10-8-3572,-2-4 3122,-6-4 0,-7-25 0,-6-13 0,-1 1 0,-3-9 0,-1-3-194,0-7 1,0-2 0,-2-4 193,1 5 0,0-3 0,-1-1 0,1 4-314,-1-8 1,1 3 0,0 2 313,1 7 0,1 3 0,1 5 0,1 6 0,2 4 2639,-6-21-2639,3 16-900,6 5-179,-3 16 556,6 4-1096,-6 11 997,6 4 622,-8 0 0,0 0 0,-5 0 0</inkml:trace>
  <inkml:trace contextRef="#ctx0" brushRef="#br0" timeOffset="88882">2595 10692 22719,'-39'9'929,"0"0"1,3 0-1,3-1-659,-20 1-180,18-3 141,23-6-141,24-6-905,22-9 0,22-8 1,11-5-1,0 1 0,-11 3 815,-4 1 0,-5 2 0,7-2 0,-2 0 0,8-3 0,4-2 0,0 0 0,-4 1 0,-10 4-462,3-2 1,-8 2-1,0 0 462,-2 0 0,0 0 0,-1 0-166,16-9 1,-2 0 344,-8 5 1,-3 0-88,-7 5 0,-3 1 268,20-11-90,-17 6 1956,-12 8-2136,-7 6 2836,-9 7-2926,-4 9 1061,-1 9-1061,2 13 437,5 5-437,6 7 0,21 7 0,-3-12 0,17-6-90,-7-20-90,4-17 90,2-10 0,-16-7 0,-3-4 90,-9 5 0,-3-2-914,5-12 1,-6-2 1092,-14-19-179,-16 2 90,-17 10 0,-15 16 0,-1 30 0,-2 9-310,9 3 0,0 5 265,-15 13 0,3 7-45,15-1 0,6 5 0,-3 21 0,6 3 0,11-16 0,5 1 0,0 13 0,10-2 0,9-22 0,8-3 0,16 3 0,6-5 0,-8-13 0,4-4 0,27 3 0,2-7 0,-28-11 0,-1-3 0,9 0 0,-3 0 0,4-2 0,-12 2 0,-6 13 1693,-15 7-1693,-3 14 0,-17 9 0,-14 7 0,-6 3 0,6-18 0,-2-1-831,-16 21 0,-4-4 831,10-22 0,0-4 0,-2-1 0,-1-1-178,-1-3 1,-1-2 177,0-1 0,-1-1 0,1-2 0,0-2-45,2-2 0,1-1-225,-25 1-270,9-6-89,11 0-361,9-2-2428,9-10 3994,15-2 1,10-11 0,11 2 0</inkml:trace>
  <inkml:trace contextRef="#ctx0" brushRef="#br0" timeOffset="89535">4690 10107 23184,'17'-23'2968,"-7"7"-2608,-10 14 0,-10 19-91,-10 16-89,-7 25-1462,11-20 1,-1 1 1281,1 7 0,0 3 45,0 1 0,1 2-73,1-1 0,2 0 28,4-2 0,3-2 45,-1-3 0,3-1-45,5-4 0,3-2-91,0-3 1,2-2 90,20 24 0,7-10 0,9-8 0,2-8 0,0-2 0,-4-5 0,-5-3 0,-5-2 1854,-5-10-1764,-6 4 880,-3-11-701,-5 3 248,-4-4-337,-4 0-180,-2-18 0,-6-7 0,-4-29 0,1 19 0,0-2-466,-4-8 0,-1-4 466,0-7 0,0-3 0,-2-2 0,1-3 0,2 7 0,-1-4 0,2 4 0,-1-4 0,1 2 0,3 11 0,0-1 0,1 6 0,1-21 0,5 5 0,5 32 0,9 2 0,13 41 0,12 15 0,4 8 0,-11-6 0,-1 2-159,11 10 1,-2-2 158,-4 5 900,-24-25-900,-17-12 0,-8-9 0,-14-12 0,-1-8 0,1-5 349,5-3-349,3-1 0,11-15 0,8 10 0,8-11 0,9 17 0,7-6-270,-4 10-360,1-3-179,-9 15-271,-4 2-179,0 6-360,-3 2-540,-1 0 2159,-2 0 0,-2 0 0,0 0 0</inkml:trace>
  <inkml:trace contextRef="#ctx0" brushRef="#br0" timeOffset="90695">5218 9436 20845,'0'-10'3148,"0"2"-2698,0 6-90,0 2 0,-4 0-91,-2 0 1,-4 0-180,-2 0 90,-2 0 90,1 0 90,-1 0-90,4-2-90,0-6-1,5-5 91,2-27-180,8-18-90,4-4 0,3 23 0,3 3 0,9-3 0,1 14 0,2 4 90,9 7-90,14 0 0,-14 21 90,-1 4 0,-3 11-90,-3 6 90,-5 6 0,-4 1-90,-1-1 90,-5-2-90,0-1 270,-2 8-90,-3-6-180,-3 11 0,-5-5 0,-8 9 0,-4 5-227,-7 10 227,8-29 0,0-1 0,0 1 0,1 1 0,1-1 0,2 0 0,1 0 0,1 1 0,2 0 0,1 1 0,1 1 0,0 0-128,0 1 0,0 0 128,0 0 0,0 0 0,0 0 0,2 0 0,-1-1 0,2-2 0,3 31 0,2-12 0,0-9 0,0-9 0,-1-6 221,-1-7-221,-1-3 0,0-12 0,1 4 262,-2-11-802,0 3-809,0-4-450,2 0-720,-2 0 2519,2 5 0,0 3 0,0 5 0</inkml:trace>
  <inkml:trace contextRef="#ctx0" brushRef="#br0" timeOffset="91107">5726 11042 22734,'4'10'2788,"0"7"-2158,-4 4-540,2 3 0,2-1 0,9 3-90,1-11 0,15 2 0,-9-12 90,18-25 270,-20-4-91,3-9 1,-18 5 0,-8 11-180,-2 6 0,-5 4-90,1 5 0,5 2 90,3 0-90,3 0 0,0 6 0,3 1 0,5 0 0,1-2-180,1-5-899,-4 0-91,-4-5-2517,-5-5 3687,-8 4 0,-11-4 0,-5 10 0</inkml:trace>
  <inkml:trace contextRef="#ctx0" brushRef="#br0" timeOffset="92336">1799 11159 20126,'-23'-5'3148,"-1"-2"-2699,4 3 91,-1-2-90,5 5-180,8-3 0,2 3-1,10-1-89,7 2 0,16-3-90,21-4-45,-13 0 0,3-1-886,10-4 0,4-2 841,8-3 0,2-1-150,-17 5 0,1-1 0,0 0-150,1-1 0,0 0 0,0-1-180,-2 1 1,0 0-1,1-3 480,8-6 0,1-3 0,-4 0 0,3-3 0,-2 0 0,-12 2 0,1 0 0,-1 1 0</inkml:trace>
  <inkml:trace contextRef="#ctx0" brushRef="#br0" timeOffset="135305">22598 10580 20845,'0'-20'3328,"0"-3"-2878,-4 2-90,0-2 89,-1 5-179,-2 1-90,6 2 0,-2-3-90,3 7 0,0-1 180,0 9 539,0-1-359,0 3-90,0-3 0,0 1-270,0 0-90,0 1 0,0 8 0,0 10 0,0 12 0,-4 13 0,-2 13 0,-1 8 0,-2-1 0,0 3-286,2-15 0,-1 2 0,0 2 286,1 5 0,-1 1 0,0-1-492,1-9 1,0-1 0,0 0 491,2 0 0,1 1 0,0 0 0,-2 6 0,1 2 0,1-6 0,3-6 0,1-3-1310,-2 13 1,1-2 1309,1 13 0,0-8 0,0-9 0,0-9 0,0-9 0,0-6 483,0-5-483,0-5 1076,2-7-1076,3-3 3392,20-5-3392,4 7 0,21-1 0,1 9 0,13-2-270,-28-7 1,2 1 269,3 0 0,5 0-360,-1-1 0,5-1 1,-3-1 359,10 1 0,0 0 0,-7-2 0,2 0 0,-3 0 0,3-1 0,-3 0 0,-1-1 0,-2-1 0,-3 3 0,-1-1 0,-5-2 0,0 0-105,4 2 0,-2 0 105,13-1 0,4 4 0,-30-5 0,-5 0 0,-2 0 467,-7 0-467,-1 0 1111,-9-14-1111,0-5 0,-2-21 0,0-11 0,0-13-102,0 27 0,0-2 102,0-4 0,0 0-438,-2-3 1,0 0 437,2-4 0,0 1 0,-2 0 0,0 1 0,2-2 0,0 1 0,0 3 0,0 0-104,0-13 0,0 0 104,0 7 0,0 2 0,0 1 0,0 2-258,0 10 1,0 4 257,-4-5 0,3 2 0,-6 6 379,3 4-379,-8-7 841,3 9-841,-5-10 0,4 14 226,0-3-226,-7-4 606,3 7-606,-6-4 0,2 9 0,-2-1 0,-5 1 0,-3 0 0,-6 0 0,-7 2 0,-8 0-469,-9 5 469,25 5 0,-5 1 0,-18 5 0,-8 3 0,3 1 0,-1 0 0,0 2-337,14-2 1,-5 2 0,1 0 0,5 0 336,-8 4 0,4 0 0,4 0 0,1 0 0,5-2 0,0 0 0,1-1 0,3-2 0,-15 8 0,16-4 0,29-6 0,20-2 0,7-4 404,17 0-1123,-5 0-1200,27 0-690,-21 5 2609,15-4 0,-14 10 0,2-2 0</inkml:trace>
  <inkml:trace contextRef="#ctx0" brushRef="#br0" timeOffset="136380">24405 10737 15808,'16'-10'6656,"1"0"-5936,-3 0-270,0 0 539,2-5-359,-3 4 89,1-4 91,-4 3-181,-2 1 1,-2-1-90,-2 4-540,-2 0 0,-24 60 0,6-12 0,-4 8 0,-1 6 0,-3 7 0,0-1-460,4-8 0,-1 0 1,0 2 459,0 1 0,-1 4 0,-1 0 0,2-3-506,-2 7 0,2-2 0,-1-1 506,1 1 0,0-1 0,0-2 0,4-8 0,1-2 0,1-5 0,3-4 0,2-5 0,-8 22 0,9-15 0,4-16 0,19-46 0,3-15 0,2-7 0,2-6 0,0-4-121,-1 6 1,0-3-1,0 1 121,-4 7 0,-1 1 0,1-1-224,-1-3 1,1 0-1,-1 0 224,0 1 0,-1-1 0,0-1 0,3-12 0,0-2 0,-2 3 0,1-5 0,-2 0 0,-1 3 0,-1-3 0,-2 8-26,-4 13 1,-2 2 25,1-15 0,-2 3 0,-1 9 0,-2-6 1349,0 31-1349,9 15 2549,-1 15-2549,11 20 0,-1 13 0,7 12-1197,-10-23 1,2 2 1196,1 2 0,1 1 0,3 1 0,1 2-365,0-1 0,2 2 365,0-4 0,2 3 0,-1-3 0,4 4 0,0 0 0,-4-6 0,2 1 0,-2-4 0,-1-2 0,-1-2 0,-1-3 0,-1 0 0,16 20 0,-7-10 0,-7-7 0,-6-9 0,-4-6 0,-4-9 0,-2 2 2244,-2-7-2244,-2 2 962,-14 1-962,-2-4-3392,-18 10 3392,-2-2-703,-9 6 703,-8 2-228,-8 1 228,25-7 0,-1 1 0,-1-1 0,-3 1 0,-19 8 0,-1 1 0,15-4 0,-3 0 0,-10 5 0,-7 2 0,8-3 0,14-3 0,2-2 0,-21 8 0,4-3 0,14-3 0,9-10 0,8 4 0,7-11 2751,9 12-4190,5-10 562,3 12-1912,1-6 2884,5 6 0,5 3 0,3 0 0</inkml:trace>
  <inkml:trace contextRef="#ctx0" brushRef="#br0" timeOffset="137978">25912 10931 22464,'0'-41'2519,"0"2"-2339,0 2 179,0 3 91,0 4-90,-4 2-90,3 5-180,-2 0 90,3 3 89,0 2 181,0 1 0,0-1-90,0 0-180,1-5-180,0-4 0,1-7 0,-2-9 0,-6-7 0,-2-11-216,1 27 0,-1-1 216,-1-3 0,0 0 0,-1-3 0,0 0 0,-2-1 0,-2-2 0,-2 0 0,-1-2 0,-1 1-651,-4-7 1,-3-1 650,3 8 0,-2-3 0,-1 4 0,-4-3 0,-5 3 0,0 5 0,-4-1 0,1 3 0,-6-5 0,-4 2 0,8 10 0,-6-2 0,0 1 0,3 4 0,-10-3 0,-3 3 0,10 7 0,-6-2 0,-1 1 0,5 3 0,-13-3 0,0 3 0,8 3 0,-3 0 0,4 1 0,-7 0 0,2 3 0,-1 0 0,0 1 0,-1 1 0,1 1 0,1 1 0,-3 1 0,8 1 0,-4-1 0,-1 2 0,-1 1 0,-1 2 0,1-1 0,-1-1 0,1 1 0,1 0 0,2 1 0,1 1 0,4 1 0,-4 0 0,-2 3 0,2 2 0,-7 2 0,-2 2 0,7-2 0,10 0 0,4-1 0,-6 2 0,-8 3 0,-8 2 0,-3 3 0,0 1 0,6 3-705,-3 6 1,4 3 0,1 1-1,2-1 705,4-5 0,1-1 0,1 1 0,0 2 0,-3 4 0,-2 3 0,4 1 0,8-4-155,4 3 0,5 0 155,3 1 0,-2 3 0,3-1 0,-5 6 0,0 4 0,4 3 0,-3 9 0,0 1 0,4-6-314,8-11 1,3-4-1,-2 4 314,-2 6 0,-2 5 0,1-1 0,3-4 0,-3 9 0,3-4 0,0 3 0,1 0 0,0-1 0,2 0 0,1-1 0,1-1 0,2 1 0,0-1 0,0-1 0,2-1 0,0 0 0,1 0 0,0-1 0,0-1 0,1 0 0,0 2 0,2-5 0,0 3 0,1-2 169,1 8 1,1 0-170,0-8 0,1 1 0,2-2 856,2 5 1,2-2-857,0 2 0,3 2 0,2-4 0,2 4 0,1-3 0,3 10 0,3-1 0,-3-8 0,2 1 0,0-3 0,5 3 0,1-3 0,1 1 0,1 0-910,0-1 0,2-1 910,2 0 0,1-1 0,0-1 0,5 0-240,1-5 1,4 1 0,0-3 239,9 6 0,1-1 0,-4-7 0,3 1 0,0-4-368,9 0 0,1-4 368,-16-10 0,0-1 0,3 0-49,3-1 0,4 0 0,0 0 0,-2-2 49,3 1 0,-1-2 0,2 1 0,-3-2 0,2 0 0,1 0 0,-4-2 0,-1-2 0,-3-1 0,0-1 0,-1 1 0,0-1 0,0 0 0,20 3 0,-1-1 0,-2 0 0,-2-2 0,0 1 0,-2-2 0,-2-3 0,0-2 0,-2 1 0,-1-1 0,1-2 0,-1-2 0,2 1 0,0 0 0,1-2 0,2 0 0,1-2 0,1 0 0,3-3 0,0-1 0,3-2 0,0-1 0,-20 3 0,-1 0 0,1-1 0,1 0 0,0 0 0,2-1 0,0-1 0,3 1 0,1-2 0,-1 1-13,0-2 0,0 0 0,0 0 0,0 0 13,0 0 0,-1 0 0,0-1 0,-2 0 0,10-3 0,-3-1 0,-4-1 602,-2-2 1,-5-1-603,-2 1 0,-1-1 0,-4-1 0,-1-2 0,-3 0 0,-1-1 0,-2 0 0,-1-2 0,-2 0 0,-1-2 0,-2 0 0,-1-1 0,-1 0 0,0-4 0,5-14 0,-1-2 0,-6 11 0,0 1 0,4-12 0,-1 1 0,-7 15 0,-2 2 0,0 1 0,-1 0 0,-1-1 0,0 0 0,0 2 0,-2-1 0,1-2 0,-1-1 0,-1 1 0,0-1 0,0-2 0,0-1 0,0 0 0,-2-1 0,2-2 0,-1-2 167,-1 0 0,0 0-167,0-1 0,0-1 0,-1-2 0,0 0 352,0 1 1,1-2-353,-2 3 0,1-2 0,0 2 716,1-7 1,0 1-717,1-12 0,-1-1 0,-2 7 0,-1 2 109,-2 15 1,0 0-110,-4-11 0,-2 2 0,-7-12 0,-11 3 0,-3 5-90,4 20 0,-2 1-1619,-13-12 629,10 18 1,-1 3-1799,-16 0 3253,-4 5 0,-3 10 1,-1 4-1</inkml:trace>
  <inkml:trace contextRef="#ctx0" brushRef="#br0" timeOffset="147286">1827 3902 24893,'-61'-15'2069,"6"0"-1710,4-1 1,11 3 0,9 1-90,9 4-90,12-2-90,4 5-90,6-5 0,7 2 0,8-4 0,17 1 0,17-1 0,-17 8 0,3 2 0,7 3 0,1 3-458,6 3 1,0 4 457,3 4 0,0 5 0,1 5 0,-2 3 0,-2 5 0,-2 3-1294,-4 5 1,-5 5 1293,-3 1 0,-6 7 0,-15-1 0,-5 6 0,-4-2-744,-5-12 0,-2-1 0,-3 1 744,-5 13 0,-4 3 0,-4-6 0,-12 2 0,-6-5-203,0-3 1,-3-3 202,2-7 0,-2-4 0,2-7 0,-1-6 0,6-7 0,1-4 402,-24-4-402,16-27 0,19-20 0,16 5 0,6-4-155,8-11 1,5-4 154,0 11 0,2 0 0,2-2 0,5-3 0,3-2 0,2 1 0,3-3 0,1 0 0,2 0 0,1 1 0,2 0 0,0 0 0,1 2 0,-1 1 0,1 0-112,-1 3 1,-1 1 0,0 1 111,-2 4 0,0 0 0,-1 2 0,-2 3 0,-1 1 0,-1 1 0,10-9 0,-2 1-109,-6 7 1,-1 2 108,-7 5 0,-2 2 0,9-9 0,-9 10 1771,-14 20-1771,-28 59 0,7-10 0,-4-1 0,1 0 1905,8 6-1905,6-3 1417,12-9-1417,8-11 0,12-13 0,7-8 0,8-16 0,-2-5 0,-2-13 0,-10-9 522,-15-7-522,-19 7 0,-8 0 0,-18-16-183,3 20 1,-5 3 182,2 13 0,-3 5 0,-2 3 0,-1 3-225,-1 0 0,-1 3-540,0 4 1,0 3-271,2-1 1,1 3-868,-21 11 1902,16 0 0,26-1 0,15-2 0</inkml:trace>
  <inkml:trace contextRef="#ctx0" brushRef="#br0" timeOffset="147755">4239 2733 24623,'26'-41'2429,"-5"5"-2250,-10 11-89,-5 12 0,-5 11 0,-4 14-90,-4 14 0,-5 10 0,-6 9 90,-4 2 90,-5-4 90,0-7 270,-4-9-540,11-27-1696,13-30 0,9-13 1696,7-2 0,6-4 0,-1 4 0,2-2 0,1 4-60,5-1 0,2 8 60,17-7 0,-14 45 0,-5 21 0,-3 21 0,-9 14 0,-8-24 0,-2 1-1026,-5 2 1,-2 0 1025,-3 1 0,-2-2 0,-6-1 0,-3-3 940,-2-2 1,-7-4-941,-21-3 0,-6-6 0,12-6 0,-2-5 0,-17-5 0,0-8 0,18-5 0,3-9 0,6-7 0,-1-7 0,4-3 0,4-5 0,2-4 0,3-1 0,-1 0 0,3-2 0,5-1-652,6 1 1,5 0-1,6 2 652,9-3 0,8 4 0,5 2 0,5 3-807,5 3 1,5 4-184,3 3 1,6 6 989,-3 9 0,6 4 0,-3 4 0,7 4 0,1 6 0,-8 2 0,1 1 0,-1-1 0</inkml:trace>
  <inkml:trace contextRef="#ctx0" brushRef="#br0" timeOffset="148623">4459 2657 25343,'-5'-8'1619,"2"3"-1529,3 3 89,0 2-179,5 9 45,25 24 0,6 6-4146,4 8 4146,3 0 0,-2-1 45,-9-5 1017,-5-10-837,-7-6 0,-6-15-90,-2-3-90,-7-7-90,-2-34 0,-3-6 0,1 1 0,0-4-64,1-2 0,0-2 64,1-5 0,0-1 0,2-4 0,0 0-287,0 0 1,1 1 286,-1 2 0,2 1 0,0 5 0,0 2 0,0 6 0,0 1 0,10-24 0,1 17 0,0 16 0,4 14 0,1 28 0,3 17 0,-1 27 0,-12-22 0,0 3 0,5 22 0,-1 2 1221,-4-14 1,-1-2-1222,4 14 0,-1-3 0,2 5 0,-5-15 0,-2-16 795,-6-26-795,0-22 0,-4-35 0,1 16 0,0-3-101,0-9 1,2-6 100,1-4 0,1-6 0,1 3-554,-1 13 1,0 1-1,1-2 554,2-14 0,1-3 0,0 5 0,2 2 0,0 5 240,0 7 0,3 2-240,4-1 0,2 5 0,12-4 0,13 7 0,-10 50 0,3 20 0,-19-6 0,-1 7 0,2 17 0,0 12 0,-3 0-253,-7-10 1,-2 0-1,0 2 253,3 11 0,0 2 0,-5-4-219,-7 4 0,-5-8 219,-11 3 0,1-18 89,0-15-89,1-20 0,1-19 0,8-19 0,4-25 0,4-6 0,2 22 0,2-1 156,-1-3 1,0-5 0,3 7-157,19-18 0,3 11 0,7 19 2202,3 13-2202,5 22 0,4 13 0,2 14-400,0 8 400,-2-2 0,-7-4 0,9-16 0,-15-26 0,7-29-92,-29 4 1,-3-5 91,1-7 0,-2-4 0,-3-6 0,-1-1-1098,-1-5 0,-3 0 1098,-4-1 0,-3-1 0,-2 3 0,-5 1-47,-2 5 1,-6 4 46,-3 6 0,-8 9 0,-27 17 0,-6 15-135,9 12 0,0 11-1170,1 6 0,-2 9 0,5 5 255,7 5 1,5 5 0,1 3 946,7-9 1,1 2 0,0 2 0,2 1 0,0 3 0,1 2 0,1 0 0,0 1 0,0 2 0,1 0 0,-1 0 0,1 0 0</inkml:trace>
  <inkml:trace contextRef="#ctx0" brushRef="#br0" timeOffset="149556">2473 5833 19033,'19'-40'2608,"10"-8"-3542,12-4 1069,-16 25 0,1 1-45,1 1 0,1 4 1185,27-10-1095,-2 18 341,-21 27 1,-3 14-522,-5 18 0,-5 10 0,1 2 0,-5 5 210,-10-14 1,-4 2-1,-3-3-210,-5 9 0,-3-2 1473,-2-4 0,-5 0-1473,-4-3 0,-4 3 0,2-6 0,4-9 0,0-1 67,-11 16 0,0-10-67,12-31 0,6-5 0,16-21 802,14-4-802,24-22 0,-16 19 0,5-5 0,9-8 0,8-8 0,2-3 0,-3 2-1085,0-2 0,-4 1 0,4-3 1085,-9 11 0,3-2 0,0-1 0,-2 2 0,-4 2 0,0-5 0,-4 3 0,-4 3-629,-3 0 0,-4 3 629,-2 2 0,-3 1 0,5-18 0,-10 12 0,-15 25 0,-8 19 0,-10 23 0,0 15 2039,7 8-2039,6 2 0,13-2 2123,12-11-2123,31-12 0,-2-25 0,15-20 0,-16-24 0,-9-16-122,-18 22 1,-3-2 121,-3-1 0,-2-1 0,-1-2 0,-4-1 0,-8-7 0,-4 0 0,-8-18-720,-9 29 1,-4 7-1440,-9 12-719,-18 19 2878,20 20 0,8 13 0,6 5 0</inkml:trace>
  <inkml:trace contextRef="#ctx0" brushRef="#br0" timeOffset="150790">4836 4436 16701,'7'-45'2429,"-1"16"642,-6 6-2711,0 34-91,0 20-179,0 25 439,-1-18 0,2 1-529,0 2 0,1 2 0,3 20 0,0 0 0,0-17 0,0-1 0,2 9 0,-1-1 373,-3-14 0,-1-4-373,-6 15 0,-9-18 0,-6-4 0,-18-3 0,-23-3 0,9-29 0,0-14 0,5-15 0,7-10 0,24 7 0,7-2 0,7-22 0,20 5 0,11 1 1096,-3 22 1,6 4-1097,14-10 0,3 4 0,-4 14 0,0 7 0,2 4 0,2 4 0,1 5 0,-1 6 0,-1 6 0,-1 5 0,-3 3 0,-1 7 0,-10 4 0,0 5 0,-3 1 0,2 5 0,-3 2 0,6 13 0,-5 0 0,-16-16 0,-3-2-899,6 25-720,-10-8-270,-4-12 217,-12-20-487,-1-12 227,-9-26-6793,2-16 8725,-3-27 1385,12 18 1,2-3 772,0-8 1,2-6-653,1 12 1,1-4 0,0-3 0,1 1-990,1-1 0,1-1 1,0-1-1,0-1-90,1-9 0,-1-2 1,1 1-1,0 4-188,1-2 1,0 5 0,1 3 165,1-9 0,2 11 225,4 12-361,4 30-269,6 26 0,7 28 0,-14-10 0,0 4-655,2 9 0,-1 3 655,-1 7 0,1 5 0,-2 1 0,0 6 0,-1-4 0,-4-14 0,-1-2 0,0 4 0,1 4 0,0 5 0,0-2 0,-1-6 0,-1 4 0,-1-5 0,0 10 0,-1-6 1057,1-9-1057,-3-35 0,-2-34 0,-2-6 0,-1-6-335,1-13 0,1-4 335,-4-10 0,1-4-892,2 18 0,1-1 0,0-2 892,-2 1 0,0-2 0,2-6 0,3 6 0,0-7 0,3-3 0,-1-1 0,2 3 0,0 7-132,3-9 1,2 6 0,1-4 131,-5 5 0,1-7 0,0-1 0,3 9 0,3 14 0,34-1 0,-8 49 0,4 17 224,0 21-224,-22-15 0,-1 1 968,-1 4 1,-2 2-969,-1 1 0,-3 3 0,1 13 0,-2 0 0,-6-14 0,-3-1 0,-2 16 0,-6-3 0,-7-5 1882,-11-3-1882,2-32 0,-1-14 0,0-16 0,1-15 0,8-18 0,4-10 0,7 27 0,4-1 0,11-21 0,9 2 0,3 19 0,4 3 165,3-10 1,6 9-166,13 26 0,0 12 0,-20 2 0,0 4 241,10 4 1,0 2-242,12 12 0,-6 1 0,-9-7 0,-7 0 0,-9-8 0,-6-7 0,-6-4 0,-5-10 0,-4-7 0,-8-15 0,-2-6 0,0-4 0,-2 3 0,0-1-677,-3-15 0,0-2 677,1 9 0,0 1 0,0 1 0,0 0-217,-2 1 0,-1 1 217,1 2 0,0 2 0,-1 2 0,-1 2 0,-13-24 0,-9 1 0,11 22 0,-3-3-90,17 27-990,6 0-269,2 14-360,4 3-720,0 7 2839,0 3 0,0 7 0,0 1 0</inkml:trace>
  <inkml:trace contextRef="#ctx0" brushRef="#br0" timeOffset="151143">4784 4034 21082,'-49'21'779,"1"-1"1,5-2 0,3-2 789,-21 9-489,42-21-810,44-15-136,12-7 1,9-4-728,-3 2 0,5-1 0,1-2 705,-3 2 1,0-2-1,4-1 1,5-2-374,-6 3 0,4-2 1,4-1-1,1-1 0,1 0 1,-2 0-1,-2 1 261,-1 1 0,-1 0 0,-1 0 0,0 1 0,1-2 0,3 0-186,-4 2 1,3-2 0,1 0 0,1 0 0,0-1 0,-2 1 0,-2 1-1,-2 1 186,9-4 0,-2 0 0,-3 2 0,-1 0 0,0-1 0,-3 3 0,-1-1 0,0 0 0,-1 1 0,-1 0 0,5-2 0,-1-1 0,-1 1 0,-2 1-401,8-5 0,-2 1 0,-3 2 401,-8 3 0,-2 1 0,-2 1 210,8-4 0,-4 1-210,-9 6 0,-3 1 1411,24-12-1861,-22 15 941,-10 4-2650,-15 11 2526,-18 7-367,-4 4 0,-11 14 0,-3 3 0</inkml:trace>
  <inkml:trace contextRef="#ctx0" brushRef="#br0" timeOffset="169114">2684 6626 25972,'2'6'180,"0"-2"540,-2-4-451,-3 0 1,2 0 0,-7 0-90,8 0 360,-4 0-360,0 0-180,0 0 0,-4 0 0,0-2 0,-1 1 0,5-3 0,-9-3 0,6 0 0,-7-2 0,2-1 0,3 6 0,3-5 0,-3 4 0,8-1 0,-10-3 0,6 1 0,-1-5 0,-2 3 0,7-3 0,-2 3 0,3 2 0,0 1 0,0 0 0,0 1 0,0-4 0,0 2 0,0-2 0,0 0 0,0 2 0,0 1 0,0 2 0,0 0 0,0 0 0,0-7 0,2 3 0,0-6 0,0 5 0,2 0 0,-2-3 0,4 0 0,-2 0 0,2 1 0,0 2 0,-1 0 0,1-1 0,-4 1 0,1 2 0,0 3 0,1 3 0,0 0 0,0 1 0,0-3 0,2 1 0,0-2 0,2 0 0,0 0 0,2-3 0,1 3 0,3-3 0,-4 5 0,2 1 0,-6 2 0,2-2 0,-2-1 0,1-2 0,4 0 0,2 2 0,0 1 0,0 2 0,-5 0 0,4 0 0,-3 0 0,8 4 0,-5-3 0,2 8 0,-3-7 0,0 2 0,-1 1 0,0-4 0,0 3 0,0 1 0,1-4 0,-1 3 0,-4 1 0,0-4 0,-4 8 0,2-3 0,-2-1 0,2 0 0,-11-7 0,1-3 0,-9-3 0,1-5 0,-1 0 0,-1 0 0,-2 1 0,-1-1 0,-12-4 0,8 3 0,-8-3 0,11 7 0,1 0 0,-1 2 0,4 0 0,-2 3 0,1 2 0,1 1 0,0 2 0,0 0 0,-11 0 0,-1 9 0,2-7 0,5 12 0,17-8 0,-4-1 0,8 7 0,-8-11 0,7 11 0,-2-7 0,-1 1 0,3 3 0,-6-8 0,3 8 0,-1-3 0,-2-1 0,6 4 0,-3-3 0,-1 4 0,-2 7 0,-3-3 0,3 6 0,0-5 0,6 3 0,-2 0 0,3 2 0,0 1 0,0-3 0,0-1 0,0-2 0,-4-2 0,3 0 0,-2-1 0,3-1 0,0 1 0,0 1 0,0 7 0,0-4 0,0 6 0,0-6 0,1-1 0,3 0 0,1 0 0,3-2 0,-2 2 0,2-2 0,2 0 0,2 0 0,6 1 0,3-2 0,-2 2 0,-1-8 0,-6-2 0,0 1 0,0-4 0,0 4 0,6-5 0,-3 0 0,3 0 0,-4 0 0,4 0 0,-5 0 0,7-3 0,-6-2 0,6-7 0,-5 3 0,3-5 0,-6 8 0,0-1 0,10-3 0,-8 2 0,7-7 0,-5 0 0,-5-1 0,3-2 0,-6 3 0,-2-2 0,4-11 0,-5 6 0,2-8 0,-3 8 0,0-1 0,1-3 0,-1 1 0,0 2 0,0 0 0,2 1 0,-2 1 0,2-2 0,-4 1 0,0-2 0,0-1 0,0 2 0,2 0 0,-2 5 0,0 1 0,2-1 0,-1 7 0,2-8 0,-2 12 0,-2-13 0,-1 10 0,0-7-90,0 7-180,0 0-90,0 0-180,0-1-179,-3 1-91,2 0-179,-8 2-1440,4 1 181,-1 4 2248,-2 1 0,8 2 0,-4 0 0</inkml:trace>
  <inkml:trace contextRef="#ctx0" brushRef="#br0" timeOffset="199463">8950 10204 26332,'-51'30'2249,"-1"-1"-2249,-2 1 0,3-2 0,7-7 0,4 3 0,19-8 0,18 4 0,27-3 0,23 4 0,-16-11 0,5-2-753,7-4 1,6-4 0,-1-2 752,14-6 0,2-5 0,-3-2 0,4-3 0,-2-5 0,-8-2 0,-1-5 0,-1-1 0,-9 5 0,-1-1 0,2-2 0,2-4 0,-2 2 0,2-4 0,2-2 0,0-1 0,-1 0 0,-2 3-529,-1-1 0,-1 2 0,-2-1 0,2 0 0,1-2 529,1-1 0,2-1 0,1-2 0,0 0 0,-1-1 0,-1 0 0,-2 1 0,0-1 0,-1 0 0,-1 0 0,0 0 0,0-1-295,0 2 0,-1-1 1,-1 0-1,1 0 1,1-1-1,0 0 295,-3 2 0,2-1 0,1-1 0,0 0 0,-1 1 0,-2 2 0,-2 1-98,4-3 1,-3 1 0,-1 2-1,0 1 1,-1 2 97,6-5 0,1 1 0,-2 3 0,-6 6 0,-2 2 0,-1 3 0,11-6 0,-5 5 0,-10 11 872,3 0-872,-24 16 1959,-8-4-1959,-6-2 2929,-10-4-3469,-7 0 408,-5-2-1667,-3-1-360,-3-3 2159,-19-6 0,8 5 0,-14-5 0</inkml:trace>
  <inkml:trace contextRef="#ctx0" brushRef="#br0" timeOffset="200007">10814 8176 23364,'-59'18'3777,"4"-3"-2877,8-7-360,10-3-540,18-5 0,34 0 0,23 0 0,-1 0 0,3 0-514,6-2 0,2-1 514,6 1 0,2-1 0,3-2 0,0-1 0,3 1 0,0-2 0,-3 0 0,2-1 0,-8 1 0,2-1 0,-3 0 0,2 0 0,-1-1 0,10-1 0,-4 1 0,-22 4 0,-5 0 0,8-1 0,-2 2 0,-27 8 0,-6 4 0,-10 10 1028,0 7-1028,-7 8 0,4 2 0,0 3 0,1-5 0,-1 1-428,-2 15 0,0 1 428,2-4 0,0-1 0,0 3 0,0 1 0,0 2 0,1 3 0,1-5 0,-1 2 0,1-2 0,1 6 0,2-1 0,-3 12 0,1-3 0,4-27 0,2-4 0,-1 22-13,0-14 13,0-12 0,-4-12 0,-4-19 0,-11-28 0,-3-12 0,5 11 0,-1-2-302,-1-4 1,-2-5 0,-1 0 301,-3-5 0,-1-1 0,-1 2-175,-6-10 1,-1 0 174,3 6 0,-1-2 0,0 5 0,-4-3 0,-1 2 0,5 9 0,-2-2 0,2 3 0,-5-1 0,1 1 0,-7-9 0,1 4 0,16 20 0,3 3 0,-18-18-605,9 6 605,6 8 0,4 0-3148,7 13 982,5 1 2166,6 16 0,4 5 0,0 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28:32.946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11431 2728 17967,'0'-8'4407,"0"-1"-3867,0 3 90,2-1-1,0 4-89,2-2 449,-2 2-539,0 1 0,-2-1 1169,0 3-1349,0-2-180,0-1-90,-3 0 0,-2 6 0,-5 2 0,5 6 0,-6 1 0,5 3 0,-7 1 0,1 2 0,0-1 0,-2 8 0,1-3 0,-2 10 0,7-13 0,-10 12 0,10-11 0,-9 7 0,6-7 0,1 0 0,0 1 0,0-1 0,-2 0 0,1 1 0,2-1 0,0-2 0,-2 9 0,5-12 0,-5 6 0,11-11 0,-8 1 0,4-1 0,-8 4 0,7 0 0,-8 3 0,12-4 0,-8 0 0,8-3 0,-3 0 0,1 0 0,-2-4 0,1 3 0,0-3 0,0 4 0,3 0 0,-6-4 0,6 3 0,-6-4 0,6 6 0,-2-1 0,3 0 0,-4 9 0,-1-11 0,1 10 0,0-12 0,4 4 0,-3-5 0,2 5 0,-3-5 0,4 5 0,0 1 0,0 1 0,-3 1 0,-2 4 0,-5 20 0,0-4 0,-2 22 0,-1-7 0,3-2 0,-1 3-461,3-8 0,0 2 461,-4 17 0,0 3 0,3-8 0,0-1 0,1 3 0,-2 4-611,0-3 0,-1 5 0,1-3 611,2-13 0,1-2 0,-1 2 0,-3 12 0,1 1 0,0-3-170,0 1 0,1-2 170,1-11 0,-1 2 0,1-3 0,-1 5 0,0 0 0,0-4 0,0 4 0,0-6 0,1-7 0,0-2 0,-1 9 0,-1-1 0,-4 14 0,-1-3 0,1-2 0,2-3 0,5-7 0,-2-3 706,5-9-706,-1-5 1923,-2-8-1923,6-1 466,-3-16-466,4-10 0,-5-8-810,0-11-1798,-5 4 2608,6-9 0,0 2 0,4-5 0</inkml:trace>
  <inkml:trace contextRef="#ctx0" brushRef="#br0" timeOffset="801">16958 3302 20617,'18'-56'3868,"-2"1"-2187,-3 1-692,-5 3-989,-1 8 452,-4 5-452,1 7 0,-4 8 234,0 6-234,0 6 567,0 13-567,-4 20 0,-2 27 86,-1-9 1,0 6-87,-2 9 0,-1 9-848,1-7 0,-2 7 0,0 2 0,0-3 848,2-8 0,0-2 0,0 1 0,-1 3 0,0 2 0,-1 2 0,0 3 0,-1 1 0,1-1-317,2-9 1,0 2 0,-1-1 0,1 1 0,0 0 0,0 0 316,0-2 0,0 1 0,-1-1 0,1 1 0,0 1 0,0 0-274,-2 7 1,1 3 0,-1 0-1,0 0 1,1-3 0,0-3 273,-1 9 0,0-3 0,1-3 0,0-3 0,-2 7 0,1-4 0,1-4-172,1 2 1,2-6 171,0-13 0,2-4 735,1-1 0,1-6-735,0-10 801,-1-30-2420,3-20-180,-2-18-360,3-15 2230,-1 21 0,2-3 0,2-7 0,1-2 0,0-6 0,1 0 0</inkml:trace>
  <inkml:trace contextRef="#ctx0" brushRef="#br0" timeOffset="1776">17218 3419 16977,'0'-15'4588,"0"2"-4318,0-2-181,1 5 1,5-3-90,3 1 0,5 1 90,2-1 270,12-5 90,-8 3 270,6-4 89,-12 6-89,-4 1-1,-4 1-179,-2 2 449,-2-1 91,-2-1-990,4 1-90,-4 0 0,2 1 0,-2 3 0,0-3 0,0 21 0,-5 5 0,0 20 0,-2 4 0,-2 7 0,3 5 0,-7 2-1078,3 0 1078,0-3 0,2 0-3035,0 0 3035,-2 1 0,1-13 0,0 1-231,-5 23 231,4-21 0,-1 0 0,-2 20-977,4-17 1,-1 1 976,3-11 0,1 0 0,-3 11 0,0-1-640,-1 17 640,0-1 1584,0-4-1584,5-17 0,1 1 0,-6 20 0,7-20 0,2-1 0,-3 15 0,4 3 0,-4-1 0,4 2 0,-4 0 0,4-3 0,0 1 191,-4-8-191,4-17 0,-1 0 0,-2 14 2515,3 11-2515,0-23 0,0-6 2538,0-2-2538,0-3 0,0-2 109,0-2-109,0 5 0,0-8 0,0 6 0,2-9 0,-2 5 0,2-4 0,-2 4 0,0-5 0,0 7 0,0-2 0,0 4 0,0-3 0,0 1 0,0-1 0,0 2 0,0-3 0,0 0 0,0 1 0,0-3 0,-4-3 0,0-7 0,-1-10 0,2-2 0,3-8-1619,-8 2-1170,-1-3 2789,-9-7 0,-4 1 0,-3-3 0</inkml:trace>
  <inkml:trace contextRef="#ctx0" brushRef="#br0" timeOffset="4319">16990 3175 15448,'-4'-8'5577,"0"-1"-4947,4 3-271,0-1-89,0 0 0,0 3-90,0-3 90,0 5-90,0-4 270,0 1-271,0 0 181,-4-2-180,0 1 0,-1-1 90,-2 2 0,6 2-90,-2 1 269,3-3 1,0 2-270,0-2 360,0 0-271,0 2-89,0-2 90,0 3 720,0-1-990,25 21 0,14 5 0,12 9 0,6-3 0,-16-9 0,20 3 0,-18-11 0,10-1 0,-25-11 0,-2 0 0,-11 0 0,-7 0 0,-10 0-810,-7 0-719,-3 7-360,0 3 1889,-20 24 0,2 4 0,7-11 0,0-1 0</inkml:trace>
  <inkml:trace contextRef="#ctx0" brushRef="#br0" timeOffset="5463">16523 5884 14998,'-16'0'5667,"0"0"-4857,-1 0-361,1 0-89,0 0-180,0 0 90,-1 0 0,3 0 0,0 0 0,4 5-1,3-4 1,4 3 90,3-4 2428,0 0-2518,3 0-90,4 0 0,5 0-90,6 0 0,6 0 0,9 0 0,7 7 0,7 1 0,6 8 0,2-1 0,2 0-90,-18-8 0,1-1 0,18 7 0,-22-10 0,-1-1 0,7 3 0,-5-5 0,-7 0 0,-4 0 0,-7 0 0,-5 0 0,-4 0 0,-4 0 0,0 0 0,-2 0 0,0 0 0,0 0 0,2 0 0,0 0 0,2 0 0,-1 0 0,-1 0 0,-2 0 0,0 0 0,0 0 0,-6-2 0,3-1 0,-8-2-270,3 2-720,-5 1-179,1-1-90,4 3 89,-5-3 91,4 3 90,-7 0-181,2 0-2158,-8 7 3328,5-1 0,-7 2 0,6-3 0</inkml:trace>
  <inkml:trace contextRef="#ctx0" brushRef="#br0" timeOffset="5980">16661 5767 17877,'-4'-15'4317,"-3"-3"-3777,2 3-90,1-1 89,-4 4 91,7 4 0,-2 1-181,3 4 271,0 1-630,-7 2-90,5 9-90,-11 2-360,8 12-539,-7 2-540,2 5-1080,-2 4 2609,0 1 0,0 3 0,-1 1 0</inkml:trace>
  <inkml:trace contextRef="#ctx0" brushRef="#br0" timeOffset="8484">6306 3175 23094,'-12'-15'3328,"-2"-2"-2519,0 1 1,-4-2-270,-1 3-540,-1 2 0,0 3 0,-3 5 0,-1 3 0,-6 2 0,-7 11 0,-7 10 0,-9 19-136,23-13 0,-1 5 136,-1 4 0,-1 5 0,0 3-1007,-2 8 1,0 2-1,1 2 1007,7-13 0,1 0 0,0 0 0,2 1 0,0 2 0,1 1 0,2 0 0,1-3-173,1 4 0,3-2 0,0 0 173,1 3 0,1-1 0,1 1 0,0-2 0,1 0 0,2 4 0,3-3 0,1 3 0,1 0 0,1-3-337,0 2 1,1-3-1,1 1 337,1 11 0,2 2 0,2-5 0,4-3 0,2-5 74,0-4 0,6-1-74,10-4 0,8 0 0,-2-3 0,-1-3 0,5-4 502,13 0 1,7-1 0,-3-7-503,-7-10 0,2-7 0,8-4 0,6-5 0,-5-1 0,1-4 0,-1-3 0,-5 0 0,3-2 0,-4-2-981,9-8 1,-2-3 980,2-2 0,-2-2 0,-18 9 0,-1-2 0,-1 0 11,16-14 1,-2-1-12,-3-2 0,-3-3 0,-3 1 0,-3-3 0,-2-1 0,-3-1-340,-3-1 0,-3-1 340,-2 0 0,-3 0 0,-3 0 0,-1 0 0,-3 4 0,-2-5 0,-4-8 0,-2-6 0,-2 3 0,-2-1 0,-4-1-274,0 17 1,0-6 0,-1 2 0,-4 4 273,-8-16 0,-4 6 0,-2-5 0,-3 1 342,6 20 0,-1 1 1,-4-1-343,-11-14 0,-5-1 0,1 3 0,6 12 0,0 2 0,-3 0 0,-8-9 0,-4-1 0,1 5 0,-6 2 0,1 5 0,-1 4 0,-2 4 0,1 6 0,-1 5 122,0 8 1,0 6-123,-1 8 0,0 7 0,0 10 0,1 8-315,1 5 1,2 9-811,17-6 1,0 8 0,1 1-1,3-1 1125,0 3 0,3-1 0,1 4 0,1 1 0,1 3 0,2 1 0,2-3 0,6 0 0,0 1 0,1 0 0</inkml:trace>
  <inkml:trace contextRef="#ctx0" brushRef="#br0" timeOffset="13117">30821 14503 21385,'-7'-36'3778,"-2"1"-2609,8 7-90,-2 0-179,3 5-630,0 0-270,0 5 0,0 1 0,0 4 0,0 3 0,0 2 0,-4 15 0,-2 11 0,-5 22 0,-2 21 0,5-20 0,1 2-735,-1 7 0,0 2 735,0 7 0,0 2 0,-1 3 0,1 2 0,3-21 0,0 1 0,-1 0 0,1-1 0,-1 0 0,1 0 0,-3 21 0,0-2 0,0-4 0,1-3-193,0-5 1,0-2 192,2-7 0,0-2 0,2-5 0,-1-2 0,-5 20 0,8-13 0,-8-11 0,8-12 1405,-2-24-3384,10-25 2091,-4-13 1,9-8-1,-6 11 1</inkml:trace>
  <inkml:trace contextRef="#ctx0" brushRef="#br0" timeOffset="15082">23780 14081 23094,'-11'-45'2608,"1"-1"-1798,1 2 89,-2 4-89,-3 4-450,-2 6-360,-6 4 0,-5 8 0,-29 26 0,10 15 0,3 18 0,3 9-582,17-13 1,2 2 581,-4 18 0,4 1 0,12-15 0,4-2 0,4 0 0,4 0-1504,3-3 1,4-2 1503,4-4 0,3-3 0,26 14 0,8-19 0,-13-29 0,0-8 0,16-17-1006,-20 1 1,-5-4 1005,-2-24 104,-21 13 0,-5-2-104,-3 13 0,-5 0 925,-14-21 1,-7 4-926,-16 2 0,13 19 0,0 5 0,-12 1 0,2 12 1321,-10 14-2670,15 12 19,9 9 1,2 6 1329,11 3 0,3 2 0,-1 4 0,3 1 0,5 0 0,1 0 0</inkml:trace>
  <inkml:trace contextRef="#ctx0" brushRef="#br0" timeOffset="15372">23560 14778 25612,'0'-34'2969,"0"4"-2969,0 4 0,0 8 0,0 15 0,0 18 0,0 21 0,0 18 0,0 12-271,-1-29 1,-1 0 270,0 1 0,-1 1 0,0 0 0,-2 0 0,0-1 0,0-2 0,0-2 0,0-1 0,-5 27-3148,-2 5 3148,3-14 0,3-5 0,2-17 0</inkml:trace>
  <inkml:trace contextRef="#ctx0" brushRef="#br0" timeOffset="15588">23707 14706 26962,'-11'-44'1529,"5"7"-1439,2 13-90,4 12 0,8 17 0,6 10 0,13 11-270,22 18-810,-10-12-449,9 7-2698,-14-19-5604,-14-2 9365,-2-10 0,-15-1 1,-3-7-1</inkml:trace>
  <inkml:trace contextRef="#ctx0" brushRef="#br0" timeOffset="15763">23768 14701 21295,'-31'-28'2383,"1"0"1,-12-14-1979,16 16 0,0 2 674,-13-3-809,4 13-180,-12 21-90,4 17-90,18-2 0,1 2-90,0 2 0,-1 2-491,0 1 0,1 0-4,2 1 0,0-1-225,2 0 1,1 0-1619,-15 25 2545,7-6 0,12 0 0,6-5 1</inkml:trace>
  <inkml:trace contextRef="#ctx0" brushRef="#br0" timeOffset="16103">25075 13990 23813,'-9'-57'2609,"-8"9"-2159,-15 10-1,-9 13 1,-6 12-180,-2 17-180,4 15 0,5 16-90,9 7 45,21-9 0,5 2-45,4 14 0,17 14 0,9-29 90,23-16-90,-11-16 0,10-20 90,-22-15 0,-13-13-90,-10 11 0,-6-1 0,-10-19 0,1 22 0,-3 3-270,-19 0-360,-7 9-539,-3 11-540,-2 12-720,4 14 2429,7 12 0,9 17 0,5 7 0</inkml:trace>
  <inkml:trace contextRef="#ctx0" brushRef="#br0" timeOffset="16327">24856 14468 24803,'4'0'3778,"0"-5"-3778,-4 2 0,0-5 0,0 17 0,-5 14 0,-4 28-335,3-17 0,-1 4 335,0 6 0,0 3-511,1 4 1,0 0 510,2 3 0,1-1 0,0 1 0,1-1 0,2-3 0,0 0 0,0-4 0,0-1 0,0-5 0,0-1-900,0 25-989,0-14-449,0-16 2338,0-16 0,0-14 0,0-10 0</inkml:trace>
  <inkml:trace contextRef="#ctx0" brushRef="#br0" timeOffset="16531">24917 14417 23544,'0'-49'3418,"0"6"-2789,0 17 91,2 11-450,5 20-270,9 10 0,11 18 0,10 8-148,-15-15 0,0-1 148,3 1 0,0 0-45,0-1 0,0 0-270,0-1 0,-1-2-3968,17 17 3023,-6-7-359,-13-9-540,-8-5 2159,-8-10 0,-4-4 0,-2-4 0</inkml:trace>
  <inkml:trace contextRef="#ctx0" brushRef="#br0" timeOffset="16699">24978 14463 23004,'-54'-19'3058,"4"2"-2338,3 2 89,3-1-269,-1 8-270,-1 1-90,-5 12-180,-4 7-90,-6 9-520,29-6 1,1 3 114,-1 0 0,1 2-360,1 1 1,2 2-316,2-1 1,2 1 1169,-13 23 0,9 2 0,8 1 0</inkml:trace>
  <inkml:trace contextRef="#ctx0" brushRef="#br0" timeOffset="16927">24702 15326 25343,'14'-5'2698,"4"5"-2158,6 12-540,3 8 0,2 4 0,17 19-1509,-11-10 0,-1 3 1509,-9-7 0,-1 0 0,-1 2 0,1 0-193,-3-2 0,0 1 193,18 23-465,-10-10-885,-9-7-359,-10-11-989,-6-12 2698,-13-6 0,-6-14 0,-10-1 0</inkml:trace>
  <inkml:trace contextRef="#ctx0" brushRef="#br0" timeOffset="17088">24750 15393 24623,'-43'-16'2159,"1"3"-1979,3 8-180,4 3 0,5 2-450,6 11-360,4 6-269,2 13-360,1 6-990,-1 2 2429,-2 0 0,-3 3 0,-1-3 0</inkml:trace>
  <inkml:trace contextRef="#ctx0" brushRef="#br0" timeOffset="17670">23780 15255 21745,'0'-10'3238,"0"2"-2609,0 1-89,0 4 0,-4 1-91,3 2 1,-6 7-90,6 8 270,1 51-630,8 1-1216,0-14 0,0 3 1216,2-11 0,1-1 0,1 1 0,2 2-628,6 10 0,1-1 178,-5-17 1,-1-1-181,4 7 0,-1-5-899,0-5-450,-6-17-449,-6-13 2428,-2-20 0,-4-8 0,0-11 0</inkml:trace>
  <inkml:trace contextRef="#ctx0" brushRef="#br0" timeOffset="17809">23686 15291 22824,'-18'-36'3688,"2"8"-2969,0 12-269,0 19-4431,-8 17 4026,1 13 0,-1 6-135,3-7 0,-1 3-551,-4 7 0,-1 5 1,1-4-395,2-1 1,0-2 969,0 2 1,-1 2 0,3-4 0,2-6 0,2-1 0,-3 7 0,0 0 0</inkml:trace>
  <inkml:trace contextRef="#ctx0" brushRef="#br0" timeOffset="19309">24170 11322 21475,'0'-26'4317,"0"3"-3237,0 3-91,0 2-269,0 3-720,0 0 0,-9 40 0,1 2 0,-5 25 0,-1 8-649,4-16 1,0 0 648,1-2 0,-1 3 0,-1 2 0,-2 6 0,0 2 0,0-2 0,-1 11 0,0 0-903,2-10 0,-1 2 0,1-4 903,2 0 0,0 0-230,1-6 0,-1 3 1,2-5 229,2-5 0,1-1 0,-4 15 0,2-7 0,7-21-90,0-5-360,0-50-89,0 14-1,1-40 143,3 15-53,-1 12-89,1-7-1,-4 15 2971,0 3-2791,0-2 1132,0 7-862,0-2 0,0 7 180,0 3 270,0 3 449,0 2-629,0 4 90,0 2-90,0 0 90,0-2 989,0-4-1169,-4 0 0,3 0-90,-2 0 0,-1 0 0,3 0 0,-6 0 0,2 0-270,-3 0-899,-7 9 449,1 3 90,-6 10 361,2 1 89,2 5 270,-6 12 0,7-7 89,-1 6 91,6-11 0,6-5 0,0 0 0,4-5 90,0-3 449,0-2-359,0-8-180,0 0 269,0-5-718,2 0-1,0 0-180,2 0-180,-2 0-359,0 0-181,-2 4-89,0-3-1799,0 8 1439,0-1-1,0-2 1,0 6 180,0-7-2069,0 1 1979,2 3 1439,2-8 0,2 4 0,2-5 0</inkml:trace>
  <inkml:trace contextRef="#ctx0" brushRef="#br0" timeOffset="20167">23881 12674 20395,'0'-11'2969,"0"1"-2610,0 0 1,0 0-90,0 0 90,0-3 90,-3 0-1,2-2 91,-3 0-90,1 2 449,-2-2-359,1 5-180,0-1-180,4 4-180,0 2 0,11 2 0,2 1 0,15 2 0,5 4 0,9-2 0,7 2 0,-8-4 0,0 0 0,25 0-193,-23 0 0,-2 0 193,14 0 0,-6 0 0,1 0 0,-19 0 0,-1 0 0,-16 0 0,-5 0 0,1 0 386,-4 0-386,4 0 0,0 0 0,2 0 0,-1 0 0,-1 0 0,-4 0 0,0 0 0,-4-9 0,2-14 0,0-4 0,-1-7 0,2-3 0,5-20-260,-5 13 0,1-4 260,1-11 0,1-2-1610,-3 12 0,-1 0 1610,3-17 0,0 1 0,-3 18 0,0 3-1077,0 1 1,0 2 1076,0 1 0,0 1-4,0 4 1,0 1 3,6-27 0,-1 10 232,1 8-232,-2-3 0,-4 8 0,0 4 2265,-4 13-2265,0 11 3387,-4 4-3387,-2 2 16,-6 4-16,-6 0 0,-24 0 0,3 0 0,-19 0 0,14 0 0,-19 0 0,19 0 0,9 0 0,2 0 0,1 0 0,-11 0 0,17 0-1260,-12 4-539,13 4-719,-4 3 2518,15 3 0,7 4 0,2 3 0</inkml:trace>
  <inkml:trace contextRef="#ctx0" brushRef="#br0" timeOffset="21960">18943 13553 19766,'0'-20'4047,"0"-3"-3147,0 0-1,0-3 1,-3 3-1,-2 1-179,1 4-270,-3 0-450,2 5 0,-3 3 0,-2 5 0,-17 25 0,-5 16-1696,-3 10 0,-1 4 1696,6-10 0,-2 2 0,3 1 0,2 2 0,1 2 0,4-2-413,2 5 0,4-3 413,4-1 0,5 0-171,12 6 0,7-2 171,-2-17 0,8-4-48,20 3 0,7-15 48,-3-26 0,-1-16 0,7-16 0,-4-10 1005,-11 1 1,-7-5-1006,-8-7 0,-8-1 0,-11 17 0,-4 3 0,-1 0 0,-3 2 0,-2 4 0,-4 2 386,-6-2 0,-3 5-1195,-14-5-990,-11 11 54,12 34 1745,13 13 0,1 6 0,-11 19 0,14-10 0,-1 0 0</inkml:trace>
  <inkml:trace contextRef="#ctx0" brushRef="#br0" timeOffset="22164">18740 14051 25792,'5'0'2789,"-2"0"-2789,-15 9 0,-6 11 0,-18 23 0,15-9 0,1 5-1080,-4 10 1,-1 4 1079,8-11 0,1 2 0,-2 5 0,0 7 0,-2 5 0,0 2 0,2-3 0,-1 2 0,1-1 0,0 5 0,2-7 0,-1 5 0,1 3 0,0-4 0,2-6-777,1 0 1,2-6 0,1 1 146,-1 10 1,1 1-1,2-7-585,4-8 1,1-7 1104,3 23 0,6-24 0,0-13 1</inkml:trace>
  <inkml:trace contextRef="#ctx0" brushRef="#br0" timeOffset="22536">18590 14615 25253,'0'-39'1019,"0"1"0,0 3 1,0 1-750,0-17-270,4 18 0,4 22 0,12 27 0,9 29 0,-9-10 0,2 2-755,3 8 0,1 2 755,3 4 0,1 0 0,1 1 0,-1-1 0,0-4 0,0 0-315,2 6 1,-1-2-180,-10-18 0,-2-1-136,2 3 0,-3-5-719,-8-12 180,-5-14-990,-21-41 1439,1-8 1170,2 6 0,-2-8 0,1 3-484,-1-5 1,1 0 362,1 3 1,0-3 0,-1 4 529,-1-3 0,-2 1-95,-8-10 1,-2 1-456,6 17 1,0 2 50,-8-9 0,0 5 270,-8-3-181,-3 11-179,-1 15-270,-5 18 0,-11 27 0,24 1 0,-3 7 0,2 1-225,-9 11 0,1 3-972,3-1 1,-1 3 0,4-2 806,9-10 0,3-1 1,1 0-421,-11 18 1,3 0-788,4-4 1,1-1 1596,5-6 0,2-1 0,4-7 0,1-2 0,3-3 0,1-1 0</inkml:trace>
  <inkml:trace contextRef="#ctx0" brushRef="#br0" timeOffset="22897">20361 13959 23723,'-17'-54'3239,"-1"17"-2880,-18-4 1,-1 28-90,-2 6-180,-1 16 0,3 7 0,19 43 0,11 9-90,4-14 0,5 13 0,10-9 0,19-45 0,1-15 0,-3-16 0,-3-18 90,-7-13-90,-14 9 0,-4-1 0,-5-19-216,-3 22 1,-3 3-235,-16-1-1888,-21 11 359,12 21 1979,-21 31 0,39 15 0,-3 20 0</inkml:trace>
  <inkml:trace contextRef="#ctx0" brushRef="#br0" timeOffset="23137">20214 14539 26872,'-10'-13'1709,"2"3"-1709,-2 2 0,2 12 0,0 21 0,0 24 0,3-14 0,2 4-543,-2 7 0,1 2 543,0 5 0,0 1 0,0 3 0,0 1 0,0-1 0,0 0 0,0-1 0,0-2 0,0-3 0,0-3 0,-1-5 0,0-1-135,0-6 1,-1-2-1126,-6 22-269,0-10-2609,-5 1 4138,8-19 0,-1 1 0,10-17 0</inkml:trace>
  <inkml:trace contextRef="#ctx0" brushRef="#br0" timeOffset="23372">20263 14579 25678,'0'-59'2788,"2"6"-2788,0 15 57,11 10-57,4 26 0,15 19 0,7 24-358,-16-15 1,1 2 357,1 1 0,1 3 0,11 12 0,1 0 0,-11-10 0,0 0 0,7 6 0,-1-2-540,3 8-989,-7-13-298,-9-5-332,-8-8-334,-6-9 2493,-10-5 0,-6-8 0,-7-1 0</inkml:trace>
  <inkml:trace contextRef="#ctx0" brushRef="#br0" timeOffset="23511">20385 14529 23544,'-43'-44'4047,"1"8"-3237,-1 18-630,-3 25-180,-3 19-558,22-2 0,1 3 558,-1 4 0,1 2-480,0 3 0,1 2-330,0 2 1,1 1-361,1 0 1,0 0-3747,1 0 1,1-1 4122,0-1 0,0-1 0,0-1 0,1 1 0,0-1 1,-1 0-1</inkml:trace>
  <inkml:trace contextRef="#ctx0" brushRef="#br0" timeOffset="24078">21343 13959 23364,'-10'-43'3777,"0"2"-3057,-4 3-90,-4 7-540,-5 4-90,-3 6 0,-1 11 0,1 3 0,3 16 0,3 7 0,4 10 0,7 6 0,4 2 0,7 1 0,2-1 0,4-6 0,4-6 0,-1-11 0,-1-11 0,-2-29 0,-6-2 0,2-19 0,-4 12 0,-4 2 0,0 6 0,-1 4-720,-9 8-899,4 8-630,-12 17-7582,4 11 8556,-3 18 0,1 12 0,0 6 0</inkml:trace>
  <inkml:trace contextRef="#ctx0" brushRef="#br0" timeOffset="24340">21059 14366 17548,'0'-33'3418,"0"2"-858,0 1-2560,0 4 0,0 6 1320,0 5-1320,0 5 0,0 43 0,0 13-26,0-1 0,0 5 26,-1 3 0,-2 1 0,0 5 0,-2 2 0,0 5 0,-2 0-130,1-22 1,0 1-1,0-1 130,-3 21 0,-1 0 0,0-4 0,0 0-523,0-5 0,0-1 523,0-5 0,1-2-122,-1-6 1,0-1-104,2-6 0,-1-1-1394,-9 21 347,4-11-1246,2-11 2518,2-18 0,5-12 0,2-12 0</inkml:trace>
  <inkml:trace contextRef="#ctx0" brushRef="#br0" timeOffset="24570">21063 14539 24713,'0'-49'2878,"0"6"-2248,0 14-270,2 14-360,2 13 0,4 17 0,6 11 0,6 17 0,9 8 0,-12-22 0,2 1-324,3-1 1,1 0 323,0 0 0,1-2 0,1-1 0,-1-1 0,19 19-990,-8-9-409,-9-7-221,-10-8-89,-8-9-449,-4-4 2158,-10-12 0,-4-5 0,-7-6 0</inkml:trace>
  <inkml:trace contextRef="#ctx0" brushRef="#br0" timeOffset="24719">21181 14524 23274,'-19'-52'5127,"-4"-5"-4947,5 19-180,-3 1 0,4 19 0,-1 11 0,0 2 0,-6 16-90,-3 8-1529,-5 19-720,-3 10 2170,16-20 0,0 1 1,-1 2-1,1 1 0,-1 0 1,-1 0-1</inkml:trace>
  <inkml:trace contextRef="#ctx0" brushRef="#br0" timeOffset="33039">10046 1463 15476,'0'-31'2608,"0"1"181,0 4-2430,-5 1 2116,-2-4-2205,-3 10 521,3-2-701,4 14 2553,3 4-2283,0 1-270,-4 2 0,3 0 90,-6 0 0,6 0 0,-2 0-180,-1 0 0,-1 0 0,1 4 0,-3 2 0,2-1 0,1 7 0,-5-11 0,7 13 0,-7-12 0,8 9 0,-2-3 0,-3 9 0,0 13 0,-10 21 0,7-14 0,-1 4-639,-2 12 1,0 8 638,2-8 0,0 7 0,-1 1 0,1-1-632,1-8 0,-1-2 0,1 1 0,-1 2 632,1 3 0,-2 4 0,1 1 0,-1-1 0,1-3 0,-1 1 0,1-2 0,-1 0 0,0 0 0,0 1 0,-1 0 0,0 1 0,-1 4 0,2-9 0,-1 3 0,0 1 0,-1 2 0,0 0 0,-1 0 0,0 3 0,-2 0 0,1 2 0,-1-1 0,0 1 0,0-1-356,0 0 1,1 0 0,-1 0 0,1-1 0,-1 1-1,0-2 356,1-1 0,-1 0 0,0 0 0,0-2 0,1-1 0,1-4-307,-3 8 0,1-3 0,0-2 0,0 0 307,1-1 0,0-1 0,1 0 0,-1-1-182,1-1 1,-1-1-1,1-1 1,0 1 181,-4 13 0,1-1 0,-1 0 0,2-3 0,0-1 0,0 0 113,1-3 0,0-1 0,0-1-113,1-3 0,1-1 0,-1 2 0,-1 8 0,-1 2 0,2-4 0,-2 4 0,1-3 0,3-12 0,0 0 0,1-5 0,2-8 0,1-2 635,-2 5 1,-1-1-636,-2 12 791,2-10 0,0 1-791,1-7 0,0 0 0,-6 31 0,3 0 2745,5-23-2745,8-3 0,-4-2 0,4-7 1800,0-5-1800,0-5 154,0-6-154,4-2 0,2 3 0,6-3 0,6 3 0,5-3 0,36-5 0,4 0-1097,-10-4 1,4-2 1096,4-1 0,3-1 0,-12 1 0,3-1 0,2 1 0,-8-1 0,2 0 0,0 0 0,2 1 0,5 0 0,2-1 0,2 2 0,0-1-452,-10 0 1,0 1-1,2-1 1,1 2-1,4 0 452,-2 3 0,4 0 0,2 1 0,1 1 0,0 0 0,-2 0 0,-2 0-287,-2-1 1,-3 1 0,0-1 0,0 1 0,1 0-1,2 2 287,2 0 0,3 1 0,0 0 0,2 2 0,-1 0 0,1 0 0,-1 1 0,-1 1 0,0 1 0,0 0 0,0 1 0,0 0 0,1 1 0,0 0 0,-5-2 0,0 2 0,1-1 0,0 1 0,0 0 0,0 0 0,0 1 0,0-1-169,0-1 1,1 1-1,-1 0 1,0 0-1,1 0 1,-1 0-1,-1 0 1,0 0 168,6 2 0,-1 0 0,0 0 0,-1-1 0,1 1 0,0-1 0,0-1-51,-6-1 0,0-1 0,1 0 1,0-1-1,0 0 0,-1 0 1,-2 0-1,-1-1 51,7 2 0,-4-1 0,0-1 0,0 1 0,2-1 0,6 0-17,-10-1 1,3-1 0,3 1-1,1 0 1,2-1 0,1 1-1,-1-1 1,-1 0 0,-1-1 0,-2 0 16,5-1 0,-2 0 0,-1 0 0,0-2 0,-1 1 0,0-1 0,1 1 0,-1-1-14,1 1 1,0 0 0,0 0 0,0 0 0,0-1-1,-1 0 1,0 0 0,-1-1 13,4 0 0,1 0 0,-1-2 0,0 1 0,-3-1 0,-1 1 0,-4-1 12,4 1 0,-4-1 0,-1 1 0,-2-1 1,1-1-13,12 0 0,0-1 0,-1 0 0,0 0 0,-4 1 0,0 1 0,-1-1 0,0 0 0,-4-1 0,-1 0 0,1 0 0,2 0 98,-3 0 1,3-1-1,1 1 1,0 0 0,-1 1-99,-2 1 0,1 1 0,-1 1 0,0-1 0,0 1 83,-1-2 1,-1 0 0,0 0-1,0 1 1,-2 1-84,7 2 0,-1 1 0,-3 1 0,-3 0 0,-5 0 0,-4-1 0,0 1 0,18 4 0,-2-1 0,-7 1 0,-2-1 0,-6-1 0,-2 0 469,-6-1 1,-2 0-470,23 7 0,-13-8 0,-11 1 1790,-7-8-1790,-5 3 1219,-9-4-1219,2-9 2007,-7-11-2007,3-17 0,3-13 0,-1 1-366,2-9 0,1-5 366,-3 12 0,1-7 0,1-1 0,0 2-683,-3 7 1,0 2-1,0 0 1,0-2 682,2-6 0,0-1 0,-1-1 0,1-2 0,-2 9 0,1 0 0,-1-1 0,1-4 0,0-3 0,-1 5 0,1-4 0,0-3 0,0-1 0,0-2 0,1-2 0,0 1 0,-1 0 0,-1 7 0,0 0 0,0-2 0,0 0 0,0 0 0,0-1 0,0 0 0,1 0 0,-1 0 0,0 0-183,0 0 0,0 0 1,0-1-1,1 0 1,-1 0-1,0 0 0,0 1 1,0-1-1,0 1 1,0-1 182,-1 2 0,1-1 0,-1-1 0,0 1 0,1 0 0,-1 0 0,0 2 0,-1 1 0,0 1 0,0 3-204,2-14 0,-1 2 1,0 3-1,0 2 1,-1-1-1,0 1 204,-1 1 0,0 1 0,0 0 0,0 1 0,0 0 0,-1 0-75,1-7 0,1 1 1,-1 0-1,-1 0 1,0 2 74,-1 4 0,0 1 0,-1 0 0,-1 2 0,1 0 0,0-9 0,0 1 0,-1 1 0,0 1 0,-1 6 0,0 0 0,-1 0 0,0 3 0,0-12 0,-1 2 0,-1 2 0,1 5 0,-1 2 0,0 1 0,-1-15 0,0 2 345,-1 20 0,-1-1 0,0 3-345,-3-8 0,-1 3 0,-1-2 0,-3 5 0,-6-6 1548,-16 10-1548,5 22 0,-21-6 0,1 12 0,-15 1 839,25 6 0,-1-1-839,-9 0 0,-3-1 1066,-8 0 0,-2 0-1066,14 2 0,-3 1 0,0-1-663,-6 0 1,-2 0 0,-2 0 662,-5 0 0,-3 0 0,-1 0-446,13 1 0,-1 0 0,-2 0 0,0 0 446,-4-1 0,-2 1 0,0-1 0,-2 0-264,11 2 1,-2-1-1,0 1 1,0-1-1,-1 0 264,-3 0 0,-1-1 0,0 1 0,-1-1 0,0 1-143,8 0 1,0 0 0,-1 0 0,0 0 0,-1-1 0,1 1 142,-3-1 0,0 0 0,0 0 0,0 0 0,-1 0 0,0 0-54,-1 0 1,-1 1-1,0-1 1,-1 0-1,1 0 1,-1-1 53,-2 1 0,1-1 0,-1 0 0,0 0 0,-1 1 0,1-1-25,8 2 0,-1 0 0,1-1 0,-1 1 1,1 0-1,-1 0 0,0 0 25,0 0 0,0-1 0,0 1 0,0-1 0,0 1 0,0-1 0,-1 1 0,1 0 0,0 0 0,0 1 0,0-1 0,0 0 0,0 1 0,0-1 0,-7-1 0,-1 1 0,0-1 0,1 1 0,0-1 0,0 1 0,1 0 0,1 0 0,-1 1 0,1-1 0,0 1 0,0-1 0,3 0 0,-1 1 0,1-1 0,1 0 0,-1 1 0,1-1 0,2 1 0,0 0 0,0 0 0,0-1 0,1 1 0,1 0 0,-10-1 0,1 0 0,1 0 0,0-1 0,1 1 0,3 1 0,1-1 0,0 1 0,1-1 0,0 0 84,-10 0 1,1-1-1,0 0 1,2 1-85,4 0 0,1-1 0,1 1 0,1 0 0,3 1 0,1-1 0,1 1 0,0-1 0,-11 0 0,2 0 0,0 0 0,5 1 0,0 1 0,2 0 315,6 0 1,0 1 0,0 0-316,-8 0 0,-2 2 0,4-1 0,-2-1 0,2 2 614,-10-1 1,6 2-615,-1-1 0,15 0 1295,9 0-1295,11 4 0,2-3 2901,4 8-2901,-3-8 615,-1 4-615,0-5 867,-1 0-867,-8 4 0,5-3 0,-4 4 0,11-5 0,-2 5 0,6-4 0,-9 10 0,2-9 0,-5 11 0,-1-4 0,-3 4 0,-3-1 0,-1-6 0,1 5 0,-1-9 0,3 9 0,1-10 0,-1 8 0,0-8 0,-23 8 0,12-8 0,-16 4 0,23-5 0,1 0 0,-12 0 0,13 0 0,1 0 0,1 0 0,5 0 0,7 0 0,4 0 0,4 0 0,0 0 0,-4 0 0,3 0 0,-3 0 0,2 0 0,-1-2 0,-1-1 0,-7-2 0,3 2 0,0 1 0,10 8 0,6 5 0,6 12 0,0 28 0,0-6 0,0-11 0,-2 1 0,-3 19-412,2 2 412,-7 2-630,8 3-359,-3-26 0,2 1-586,3 1 1,1 2 1574,0 6 0,1 1 0,3 3 0,2 2 0,-1 2 0,1 1 0</inkml:trace>
  <inkml:trace contextRef="#ctx0" brushRef="#br0" timeOffset="51788">6379 2499 22734,'-12'-5'2249,"-4"0"-1710,0 5 1,-6 5-90,-1 3-90,-3 5-180,1 2-91,-1 0 1,3-2 90,3 0 90,2-3 0,2-5-90,0 7 90,-2-11-90,-3 13-180,-5-6 0,-5 8 0,-5-1 0,-5 0 0,9-3 0,-2 0 0,-18 8 0,6 0 0,1 1 0,-5 3 0,18-7 0,2 2 0,-7 4 0,3 2 0,2 1 0,1 4 0,1 1 0,-1 6 0,1 4 0,-3 3 0,3 1 0,-1 1 0,13-18 0,1 1 0,-13 26 0,1-5 0,12-6 0,3-3 0,5-4 0,1 12 0,1-9 0,2 4 0,1 4 0,-4 0 0,7 3 0,-2 0 0,3 0 0,0-5 0,0 15 0,0-3 0,0-21 0,0 0 0,0 25 0,0 0 0,0-4-290,0 4 290,0 4 0,0-2 0,0-1 0,0-5 0,0-2 0,0-5 0,0-5 0,2-5 0,0-8 0,4-3 0,-2-3 0,4 2 0,-2 1 0,2 1 0,2-1 0,1 1 290,1-3-290,-2-3 0,6 2 0,0-1 0,12 3 0,-2-6 0,4-3 0,-6-5 0,0-2 0,-1 1 0,1-3 0,-3-3 0,3 3 0,-4-9 0,3 9 0,6-5 0,-7 4 0,19 0 0,-17 1 0,10-6 0,-8 0 0,1-1 0,3-3 0,2 4 0,16-5 0,2 0 0,-2-2 0,-3-3 0,-14-3 0,-1-3 0,-1 4 0,-3-1 0,9-1 0,-8 0 0,10-6 0,-10 2 0,5-2 0,1-2 0,5-4 0,1-2 0,2-4 0,-3-2 0,1-1 0,-3-1 0,1 1 0,-4-1 0,-1 1 0,-5 2 0,-1 0 0,-4 3 0,0-3 0,-3 2 0,1-4 0,-4 2 0,4-5 0,-1-3 0,-3 5 0,1-3 0,10-23-315,-9 18 0,-1-1 315,-3 8 0,-1 1 0,11-30 0,-5 2 0,-1-2 0,-7 22 0,0 1-852,5-23 1,-2 1 851,-3-4 0,-1 1-468,-6 0 468,0 1 0,-4-3 0,0 3-70,0-3 70,0 19 0,0-1 0,0 8 0,0 0-506,-3-13 1,0 0 505,1 11 0,-1 1 0,-1-2 0,-2 0 155,1 0 0,0 0-155,1 1 0,0 1 210,-2 2 0,0 2-210,2 1 0,0-1 0,-5-6 0,0 0 0,-2-20 0,-1 17 0,-1 2 67,-3-3-67,0 13 0,-2 2 0,-7-3 1682,-12-5-1682,4 16 1403,-16-6-1403,11 9 0,-11-2 0,16 10 0,-1 4 0,-1 3 0,-3 0 0,-1 4 0,-1-1 0,-3 2 0,-21 0 0,12 0 0,17 2 0,1 1 0,-13 2 0,1 8 0,1 0 0,2 2 0,-17 12 0,16-7 0,-12 9 0,19-6 0,1 2 0,-1 6 0,-1 2 0,-1 5 0,-1 3-241,1 2 241,0 3 0,5 2 0,-1 0 0,5 3 0,1 2 0,1 1-3312,4 2 3312,-1 0 0,3 2-214,2-2 214,-1 2 0,1-2 0,0-2 0,0-1 0,-1-2 155,3 0-155,6-19 0,0 0 0,-4 16 0,-1 5 0,7-20 0,5 0 0,-4 0 0,4 3 3284,-1 1-3284,3 0 328,3 21-328,0-15 0,2-4 0,1 1 0,4 10 0,-2-16 0,2 1 0,5 18 0,0 3-204,-1 0 204,0 0 0,0-2 0,-2-17 0,1-1 0,6 18 0,-6-21 0,2 0 0,11 21 0,-7-15 0,6 5 0,-8-16 0,-2-5 0,2 0 0,-2-3 0,0-2 0,-1 2 204,1-4-204,-2 1 0,2-2 0,0 1 0,2-3 0,13 8 0,-4-9 0,11 3 0,-8-4 0,1-9 0,1 9 0,0-10 0,3 4 0,1-5 0,3 0 0,3 0 0,21-11 0,-12 1 0,16-10 0,-17 3-281,0-1 281,2-5 0,-14 5 0,0-1 0,21-9 0,-22 8 0,2-2 0,5-2 0,-1-2 0,-8 2 0,0 0 0,6-4 0,-2 0 0,12-18-1022,-17 10 1022,1-9 0,-1-2-201,-1-3 201,-3-3 0,0 1 0,-3-1 0,-9 17 0,0 1 0,4-16 0,-5 8 0,0 2 0,1-4-2730,3-14 2730,-5 18 0,2 1-6,-1-1 6,1 0 0,-2 3 687,0 2-687,6-14 0,-6 16 0,0-1 0,7-25 0,-7 25 0,-2 1 0,-1-4 0,1-3 0,-4-2 0,0-3 0,-4-2 0,0-5 0,-2-1 0,0-2-254,0-2 254,0-1 0,-3-2 0,-4 2 0,-3-1 2964,-2 4-2964,0-3 0,-1 4 0,1 3 0,-2 2 0,0 6 0,-2 4 10,-1 4-10,3 6 0,-7-5 0,5 10 0,-6-4 0,4 9 596,-2 2-596,-1 0 237,-3 5-237,2 1 0,-1 2 0,1 2 0,-7 0 0,8 5 0,-8 1 0,9 2 0,-5 7 0,-1-1 0,-6 9 0,-3 0 0,-6 3 0,-3 5 0,-1 0 0,-2 2 0,8-4 0,0 1 0,-9 4 0,1-1-218,14-8 0,4-1 218,-10 5 0,0-1 0,3 0-2,1 1 2,-1-3 0,1 2 0,-1 0 0,1 3 0,1 0 0,3 2 0,1-2 0,1 3 435,3-1-435,1 3 0,3-2 0,2 1 3,1 1-3,3 0 0,-5 19 0,7-11 0,-7 16 0,-1 6 0,2-7 0,8-19 0,-1 2 0,-2 7 0,0-2-356,-7 22 356,8-20 0,0 1 0,1-3 0,1-2 0,-4 24 0,5-23 0,2 0 0,-1 20 0,6 1 0,0 2 0,4 0 0,0-2 0,0-3 0,0-1 0,0-4 0,4 3 0,0-8 0,3-3 0,-2-10 0,1 4 0,-3-17-1079,1 11-270,-4-20-450,0 9 1887,0-3 1,1 2 0,2 3 0</inkml:trace>
  <inkml:trace contextRef="#ctx0" brushRef="#br0" timeOffset="52744">10221 91 21025,'-7'-26'2878,"-2"3"-2158,8 3 89,-2 4-89,3 9-300</inkml:trace>
  <inkml:trace contextRef="#ctx0" brushRef="#br0" timeOffset="52744">10205 0 28581,'1'4'0,"8"31"0,9 9 0,6 9-332,-9-23 0,1 1 332,2 3 0,2 1 0,1 2 0,1 2 0,1 1 0,1 1 0,0 1 0,1 3 0,-2-2 0,1 3 0,-1-1 0,3 6 0,0 1-295,-4-7 1,0 2 0,-1-3 294,-1 2 0,-2-2 0,-1-1 0,-1 0 0,-2-3 0,0 1 0,2 13 0,0 0 0,-6-14 0,0 1 0,-1 2 0,1 4 0,-2-4 0,-2-4 0,-1 0 0,1 11 0,0 1-311,0 0 1,-1-2 310,-2-13 0,-1 0-1337,3 10 0,0-2 1337,1 4 374,-2-5-374,2-7 0,-2-6 586,-2-4-586,0-6 490,-2-3-490,0-4 3392,0-7-3392,0-25 0,0-4-1350,0-20-449,0 8-629,0 1 2428,0 2 0,0 6 0,0 1 0</inkml:trace>
  <inkml:trace contextRef="#ctx0" brushRef="#br0" timeOffset="53413">10505 2073 22284,'-26'0'3688,"3"0"-3058,5-3-91,9 0-179,4 1-90,5-1 0,0 3 0,9 0 0,8 7-270,19 2 0,13 6-317,12 2 317,-26-7 0,-1 1 0,1 0 0,0 1 0,0 1 0,-1 2 0,-2-2 0,-1 2 0,-1 1 0,-1 0 0,22 16 0,-5 0 0,-7-3 0,6 7 0,-16-13 0,4-1 0,-16-10 0,-5-11 0,-2 3 0,-4-4 0,0-2 317,0-8-317,-2-10 0,2-13 0,-2-13 0,0-10-580,0-8 580,-1 29 0,0-1 0,-1 0 0,1 1 0,0 0 0,0 1 0,-2-10 0,0 2 0,1-15 0,-2-9 0,0 34 0,0-1 0,0 14 0,0-3 0,0 14 0,-4 1 0,-4 4 580,-19 1-580,-4 2 0,-2 7 0,-3 2 0,-20 4 0,14 1 0,-6 4 0,3-1 0,-5 4 0,1 0-333,-13 5 0,3-1 333,18-4 0,6-2 0,-12 9 0,9-5 0,5-1 0,7-6 0,6-6 0,5-1-3598,7 2 629,4 2 3135,4 5 1,0 4 0,0 1-1</inkml:trace>
  <inkml:trace contextRef="#ctx0" brushRef="#br0" timeOffset="54694">6379 8898 19946,'0'-16'2608,"-3"1"-2068,2 2 0,-3 1 89,4-1 91,0 3-1,0-1 1,0 4 89,0 2 541,0 2-1350,0-1 0,0 1 0,-3 0 0,-2 10 0,-12 40 0,3 12-1569,2-7 1,1 5 1568,0 3 0,1 2 0,2-13 0,0 2 0,0 2-456,-1 5 0,0 2 0,0 0 456,-1 4 0,0 1 0,0 0 0,2-15 0,1 1 0,-1-1 0,0 0 0,-2 16 0,-1 0 0,0-1 0,0-2 0,0 0 0,0-1 0,1-4 0,0 0 0,0-2 0,0-2 0,-1-2 0,2 0 0,-1-4 0,2-2 0,-1 0-194,-3 16 0,0 0 194,2-14 0,0 0 0,0-3 0,1 2 0,0-1 0,-4 8 0,3-4 0,3-2 0,-2-10 0,8-10 0,-3-8 2361,4-13-2361,0-11 400,-7-41-3278,5-1 2878,-4 9 0,0-3 0,4-22 0,-3-3 0</inkml:trace>
  <inkml:trace contextRef="#ctx0" brushRef="#br0" timeOffset="56906">6936 2967 20036,'-11'-15'2158,"1"-3"-1798,2 0 0,-2-2 0,2-3-90,-2 0 179,0-2 1,0-3-90,-3-2 0,1-4-91,0-1-89,-4 1 0,-2 2 0,-5 1-90,-3 3-90,-2 5 90,-7 5 0,-2 6 0,-5 2 0,8 3 0,-2 1 90,-23-2-135,18 2 0,0 0-118,7 3 0,1 0 163,-2-1 0,0 1-45,-1 1 0,-1 1 0,2 0 0,-1 0 0,0 0 0,1 2-45,-30 6 0,2 3 0,8 11 90,5 4-90,5 6 0,2 6 90,3 7 0,-1 7-90,21-23 0,0 2-369,0 1 1,1 2 413,-1 2 0,2 1 0,-2 2 0,1 0 0,0 1 0,-1 1 0,0 1 0,0-1 0,0-1 0,1 1-149,-6 13 1,1 0 193,6-14 0,0 0-90,1 3 0,-1 3 0,3-4 0,2-4 0,1-1 0,-3 13 0,1 0 0,6-14 0,2 1 0,-1 20 0,2 2 0,1-11 0,1 0 0,1 14 0,1 3 0,1-19 0,1 1 0,1-3-414,2 8 1,1 1 413,-1-8 0,0 2 0,2-2 0,3 3 0,2-3 0,1 1 0,1 0-1218,0-3 0,2 0 1218,-1-2 0,1 1 0,1-3 0,0 0 127,-1-1 1,1 0-128,0-1 0,2-1 0,0 0 0,2-2 0,2-1 0,1-2 0,3-1 0,3-2 0,2-3 0,3-3 0,1 0 0,3-4 0,1-2 0,1-4 0,1-2 0,3-3 0,21-3 0,1-6-78,-13-2 1,0-3 77,-7 2 0,2-2 0,-2-1-723,4-4 1,-3-2 722,-1-1 0,0-1 0,-3 1 0,1-3 84,13-11 1,-1-4-85,-14 8 0,0-3-167,2-7 1,3-6 0,-6 2 166,-4-2 0,-4-3-79,-2 4 1,-1-4 0,-3 1 78,1-12 0,-5-1 0,0-4 0,-1-2 0,-9 19 0,-1 0 0,-1-1 0,0 0 0,-2-1 0,0 0 0,-2 0 0,0 0 0,-1 0 152,-1 1 0,0-1 1,-1 0-153,0-20 0,-2 0 0,1 2 0,-2 1 592,-3 3 1,-2 0-593,1 2 0,-2 0 0,-2 3 0,-1 0 0,0 1 0,-2-1 0,1 2 0,-2 0 0,0-1 0,-2 1 0,-2-1 0,-1 1 0,0 2 0,-2 0-296,-4 2 1,-2 2-290,-2 2 0,-3 3-404,-3 5 0,-4 2-639,-1 5 1,-3 5 1627,-1 4 0,-3 6 0,-1 7 0,-2 5 0,0 4 0,-1 0 0</inkml:trace>
  <inkml:trace contextRef="#ctx0" brushRef="#br0" timeOffset="58070">7931 9045 20395,'0'-18'3149,"0"1"-2610,0 1 1,-6 3-90,5 1 89,-8 4 1,8 1 90,-6 2-1,0-1-89,-1 4 90,-4-1-630,0 3 0,-6 0 0,-3 0 0,-5 7 0,-1 2 0,-1 8 0,-1 6 0,-1 5 0,0 10 0,-3 5 0,1 15-269,15-27 1,1 2 268,0 6 0,1 1 0,0 0 0,0 4 0,-2 19 0,0 1 0,5-15 0,2 4 0,3-6 0,0 7 0,1 1 0,1-7 0,-1 5 0,2 0-369,1 0 1,1 3-1,0-5 369,0-10 0,1-3 0,1 1 0,1 0 0,1-1 0,1-2 0,0 0 0,2 0-152,0-2 0,2 0 152,0-1 0,2 0 0,13 29 0,5-4 0,5-8 0,5-4 0,3-5 0,5-6 0,4-4 0,2-8 0,3-10 0,3-6 0,4-7 0,4-7 0,-31 3 0,-1-3 0,2-2 0,-1-2 0,1-1 0,-1-1 0,0-2 0,0-1 0,-2 1 0,2-5 0,7-15 0,2-9 0,-4 3 0,-4 3 0,-1-1-240,3-6 1,2-6-1,-8 3 240,-11 7 0,-5-2 0,-2-2 0,-1-4 0,-1 0 0,0-11 0,-2-1 0,-2 4 0,-1-3 0,-2 2 0,-1-9 0,-2 1 0,-3 20 0,0 0 0,-2 1 0,0-20 0,-4 0 0,-4 9 0,-3-2 0,-1 2 0,-3-6 0,-2 1-620,1 10 1,-1-2 0,-1 5 619,-7-1 0,-1 4 0,-2 2 0,-2 2-310,-1 3 0,-3 3 310,1 4 0,-1 3 0,0 2 0,-5 6-1260,-7 14 1,-7 7 0,3 3 1259,1 2 0,1 7 0,-2 6 0,-3 6 0,7 3 0,10 13 0,-1-1 0</inkml:trace>
  <inkml:trace contextRef="#ctx0" brushRef="#br0" timeOffset="60835">12316 2128 17787,'-4'-7'4137,"0"1"-3597,4 4-180,0 2 0,0-2 0,-3 1-91,2-1 1,-3 0 0,4 1 270,0-1-180,0 7 89,0 5-89,0 8 90,0 5-90,0 2 179,-4 14-269,4-12 0,-4 7 90,4-24-90,0-3-270,11-16 0,15-16 0,0 0 0,4-5-1167,13-13 1,5-3 1166,-7 7 0,2-1 0,2-1 0,-7 5 0,3 0 0,0-1 0,1 0 0,5-2 0,1-1 0,1 1 0,1-1-521,-8 7 1,1 1-1,1-1 1,1 0 0,0 1 520,1-1 0,2 1 0,-1 0 0,2 0 0,-1 1 0,2 0 0,0 0 0,0 1 0,0 1 0,0 0-352,0 1 1,-1 0-1,0 1 1,0 1-1,-1 0 352,10-4 0,-2 0 0,1 2 0,0-1 0,-7 4 0,1 0 0,-1 0 0,-1 1 0,-3 1-18,9-4 0,-5 2 0,2-1 18,-4 2 0,3-2 0,-3 2 0,-9 3 0,-7 4 0,-5 1 515,7-4 0,-8 3-515,-19 9 2219,-5 1-2219,-2 2 3339,-3 2-3789,-2 0-920,-5 8-789,-2 7 2159,-1 12 0,5 16 0,2 7 0</inkml:trace>
  <inkml:trace contextRef="#ctx0" brushRef="#br0" timeOffset="61479">17993 2398 23903,'-3'-31'2519,"-2"1"-2159,1 9-180,0 6 179,4 7 1,0 22 0,2 15-90,4 24-180,-2-19 0,0 1-45,3 4 0,0 1-1318,0 1 0,1 0 1273,0-1 0,2-1 0,-1-3 0,2-3-961,15 23 961,8-20-190,17-21 190,-12-23 0,8-10 0,-1-2 0,-3 0 0,0-3 0,3-3-542,5-4 0,3-3 0,1-1 1,-3-2 541,-3 1 0,-3-2 0,1-1 0,5-2 0,-10 7 0,4-1 0,2-3 0,1 1 0,-1-1 0,0 1 0,-2 3-97,8-7 1,-2 3 0,-1 0 0,1 0-1,4-1 97,-7 5 0,2-2 0,2 0 0,1 0 0,-1 0 0,-1 3 0,-3 3-136,4-1 0,-2 3 0,0 2 1,-2 1-1,2 0 136,-1 1 0,-1 1 0,1 1 0,0 1 0,-1 0 0,7-3 0,0 1 0,0 1 0,2 1 0,-6 2 0,3 0 0,0 1 0,-2 1 0,-2 1-120,10-4 1,-3 2-1,2-1 120,-1 2 0,3-1 0,-1 0 0,-9 3 0,2 1 0,-5 1 0,8-2 0,-4 1 1415,0 1-1415,-14 4-1169,-10 1-1350,-21 4 2519,-18 9 0,-38 13 0,15-5 0,0 0 0</inkml:trace>
  <inkml:trace contextRef="#ctx0" brushRef="#br0" timeOffset="63264">6603 8161 23634,'-4'-21'2968,"0"1"-2249,-4 2-179,3 1 0,1 1-360,4 1-180,0 2 0,0 1 0,0 4 0,0 0 0,4 6 0,-8-1 0,-7 1 0,-6-3 0,-9-3 0,-2-2 0,-5 4 0,-31 2 0,10 4 0,16 0 0,-1 0 0,-22 0-362,28 3 0,-1 1 362,0-1 0,-1 2 0,-3 4 0,-1 2 0,0-1 0,-1 3 0,0 3 0,-3 3 0,3 1 0,-8 6 0,0 1 0,8-2 0,-2 2 0,3 1-618,-3 7 1,3 3 617,4 1 0,-1 5 0,1-2 0,-6 7 0,1 2 0,7-7 0,-1 4 0,2-3 0,-3 5 0,3-1 0,-1 0 0,1 1 0,1 1 0,1 2 0,-1 1 0,1 1 0,2 3 0,1 1 0,9-18 0,0 2 0,1 0 0,0 2 0,0 1 0,1 0-907,-1 1 1,1 1 0,0 0 906,0 1 0,-1 1 0,1 0 0,0 1 0,1 0 0,-1 0-338,1 1 1,0 1 0,1 0 337,0 0 0,1 2 0,1-1 0,0 0 0,1 1 0,1-1 0,2 1 0,0 0 0,2 0 0,1-2 0,0 0 0,3-1 0,0 0 0,2 0 0,2-1 0,0-1 0,2-1 0,2-1 28,1 0 0,2 0 1,1-1-29,0-2 0,2 0 0,1 2 0,3-1 0,2 2 0,0 1 0,0-3-83,0 2 0,0-1 1,1 1 82,6 12 0,1 3 0,-1-5 0,-5-15 0,-2-2 0,1-1 0,0 1 0,0 0 0,0-1 0,2 1 0,1 0 0,0-1 0,0 1 0,1 0 0,1-1 0,0 0 0,1-1 0,1 0 0,1-1 0,0-1 0,2 0 0,1-3 0,1-1 0,1-1 0,3-1 0,1-1 0,2-2 0,4-2 0,1-2 0,2 0 0,4-1 0,2-2 0,2 0-7,3 0 1,2-2-1,0-1 7,4 1 0,-1-2 0,2 1 0,-15-5 0,0 1 0,1-1 0,-1 0-266,16 4 1,1-1 0,-1 0 265,-1-1 0,-1-1 0,0 0-167,-2-1 1,0 0 0,-1-1 166,-2-2 0,-1-2 0,-1 0-193,-2-2 1,-1-1-1,0-1 193,-2-2 0,0-1 0,0-2 0,-2-1 0,0-2 0,0-2 0,0-1 0,1-1 0,-1-2 0,3-3 0,-1-2 0,1 0 162,3-3 1,0-1 0,1-1-163,2-2 0,1-2 0,0-1 0,1-1 0,1-1 0,0-1-30,-15 6 0,1 0 0,-1-1 0,0 0 30,-1 0 0,1-1 0,-1 0 0,0-1 0,13-9 0,0-1 0,-1 0 0,-2-1 0,-1 0 0,-1-2 0,-1 0 0,-1-1 0,-1 0 0,-3-1 0,-1 0 0,0 0 0,-2 0 0,0 0 0,-1 0 0,-3 1 0,0-1 0,-1 0 0,-1 1 0,-1 0 0,0 0 0,-3 1 0,0-1 0,1-3 234,-2 1 1,2-3-1,0-1 1,-1-1-235,0-4 0,0-1 0,0 0 0,-1-1 93,0 0 1,0 0-1,0 0 1,-2-1-94,-2 0 0,0-2 0,-2 2 0,-3 1 0,-1-5 0,-3 3 0,-1-1 0,0-3 0,-2-2 0,-1 0-228,-1-1 1,-1-1-1,-2-1 228,-1 1 0,-1-1 0,-1 0 0,-1 0 0,-1 0 0,-1 1-122,-1 2 1,-2 0 0,0 1 121,-2 3 0,0 0 0,-2 1-33,-1 2 0,-1 2 0,-1 0 33,-2 2 0,-1 1 0,-1 0 0,-2 2 0,0 0 0,-2 1 0,-1 1 0,-2 0 0,-1 0 0,0 1 0,-1 1 0,-2 0 0,0 1 0,-2 0 0,-1 1 0,-1 1 0,-1 0 0,-1 0 0,0 1 0,-1 0 0,-1 0 0,-2 1 0,0 1 0,-1 0 0,-1-1 0,-1 1 0,0 0 0,-2 0 0,-1 0 0,0 1 0,-1 0 0,-1 1 0,-3-2 0,-3 0 0,-4-2 0,-1-1 0,3 3 0,-4-1 0,2 2 0,-2-1 77,2 2 1,-3-2 0,0 1 0,3 3-78,1 3 0,2 2 0,-1 2 0,1 0 0,-2 1 0,1 2 0,1 0 0,-1 2 0,1 1 0,1 1 0,0 1 0,0 1 0,-19-6 0,0 1 0,2 2 0,1 2 0,1 2 0,0 2 576,-1 2 0,0 2-576,0 2 0,-2 4 562,0 2 0,-1 4-562,18 1 0,1 2 0,-1 2 0,-1 1 0,-1 2 0,0 2 0,-4 2 0,1 2 0,-1 2-68,-2 1 1,1 1 0,0 1 67,-3 2 0,1 1 0,0 0 0,1 1 0,1 1 0,0-1 0,2 1 0,0-1 0,2 1-60,3-2 0,1 0 1,1 1-541,3-2 0,1-1 1,2 1-796,-13 9 1,3 0 1538,5-3 1,2 1 0,6-2-1,2 0 1,2-1 0,1 0-1</inkml:trace>
  <inkml:trace contextRef="#ctx0" brushRef="#br0" timeOffset="66538">12328 8989 19496,'7'-23'4138,"-1"0"-3329,-2 5 1,0 3 179,-2 5 90,0 3-179,-2 2-540,0-1-360,0 1 0,0 50 0,0 1 0,0 1 0,0 10 0,0-1-758,0 7 0,0 2 758,-1-3 0,0 4 0,-1-2 0,1-10 0,-1-2 0,1 0 0,-2 4 0,1 0 0,-1 0-964,-1-1 1,1 1 0,0-1 963,-1-1 0,1 0 0,-1 3 0,2-5 0,-1 3 0,1 0 0,-1-3-337,-1 1 0,0-3 1,0 2 336,2 10 0,1 1 0,-1-5 0,-3-2 0,1-6 0,3-3 0,1-2 0,-2-5 0,1-1 0,0-3 0,2-2 0,-1 25-260,0-8 260,0-8 793,0-7-793,0-4 2654,0-10-2654,0-12 0,3-36-1170,4-11 405,-2 6 1,2-5-1395,7-18 1,2-2 1966,-2 9 1,2-2-1,-1 7 1,1-4 0,0 3-1,5-6 1,-1 0-1</inkml:trace>
  <inkml:trace contextRef="#ctx0" brushRef="#br0" timeOffset="67047">13035 8989 21475,'4'-25'3148,"-2"-1"-2608,0 1 179,0 2 91,0 0-1,2 5-179,-1 1-180,-2 4-450,-1 0 0,0 5 0,0 10 0,0 13 0,0 28-399,0-10 1,0 5 398,-1 15 0,-1 5-630,0-11 0,0 3 1,-1 1 629,0 8 0,-1 1 0,-1 2-626,2-11 1,-1 0-1,1 1 1,-1 0 625,0 2 0,0-1 0,-1 1 0,2 0 0,-1-1 0,0-1 0,0 1 0,1 3-305,0-2 0,1 3 0,-1 0 0,1 0 0,0-4 305,0 14 0,0-4 0,0 2-243,0-7 1,0 2 0,0-2 0,0-5 242,2 12 0,-1-6 0,0-8 0,-1-3 248,2-6 0,0-3-248,0 22 0,0-15 0,0-13 1513,0-13-1513,0-17 0,-6-11-360,-2-15 264,-7-10-2872,-3-5 2968,-4-8 0,-3-3 0,-3-2 0</inkml:trace>
  <inkml:trace contextRef="#ctx0" brushRef="#br0" timeOffset="71155">16698 9040 16258,'0'-13'5936,"0"1"-5216,0-1-270,0 0-91,0-2 541,0-3-91,0 0-449,0 3 360,0-2-270,0 10-91,0 1 1,0 6 270,0 0-450,0-5-90,0 2-90,-4-5 0,0 6 0,-1-5 0,2 3 0,3 6 0,0 13 0,0 5 0,0 12 0,0-4 0,0 8 0,0 6 0,0 12 0,0 9-1532,0-25 0,0 1 1532,-2 2 0,0 2 0,0 1 0,-1 1-596,0 1 0,-2-1 596,1 1 0,0 0-171,0-1 1,0-1 170,2 1 0,0-1 0,-3-2 0,1 0 0,1 0 0,1-1 0,-3-1 0,0-1 0,2 1 0,1-1 0,-2-3 0,-1 2 0,2 16 0,-1 1 0,-1-13 0,0-1 0,0 15 0,0 0 0,1-15 0,0-3 0,0 3 0,0 0 0,2-1 0,-1 1 0,-1-1 0,-1-1 0,5 0 0,-1 1 0,-5-2 0,1 0 0,4-1 0,1 0 0,-3-1 0,0-1 0,3 31 0,-3-7 0,2-6 0,-3-10 0,4-5 0,0-7 0,0-6 0,0-7 2410,0-3-2410,0-16 1604,-3-24-2054,-6-6-1979,-7-26 2460,-5-1 1,9 22 0,0-2 0,0-4 0,0-1 0</inkml:trace>
  <inkml:trace contextRef="#ctx0" brushRef="#br0" timeOffset="73757">17912 8943 20215,'0'-20'4498,"0"2"-3599,0 1 1,0 1-1,0 3 271,-4-1-1170,3 5 0,-2 0 0,-1 35 0,0 6 0,0 1 0,0 4-308,-1 1 1,0 1 307,-1 6 0,0 3-1355,-2 8 0,-1 2 1355,0 6 0,0 3 0,2-18 0,0 1 0,0 0 0,1 3 0,-1 1 0,0 0 0,0 1 0,-1 2 0,1-1-481,0 2 0,-1-1 0,0 1 481,1-1 0,-2 0 0,1-1 0,0 0 0,0-1 0,0 0 0,0-3 0,0 0 0,-1 1 0,2-4 0,-1 3 0,1-1 0,0-3 0,0-1 0,0-2 0,0 2 0,-1 8 0,0 1 0,1-5 0,4-6 0,0-3-514,-2 3 1,1-1 513,3 12 284,-3-1-284,4-35 1853,0-12-1853,4-6 1736,0-7-1736,4-2 1922,2-1-1922,2-2 0,8-3 0,9 0 0,9 0 0,13 1 0,-7 6 0,4 2 0,-9 0 0,2 2-394,9 0 1,6 0-1,-4 1 394,-1 1 0,0 0 0,-6 2 0,3 1 0,-4-1 0,4-1 0,-4 0 0,-1 5 0,-1-1 0,-4-4 0,-2-1 0,25 9 0,-15-8 0,-12 4 0,-7-5 0,-9 0 0,-2 0 0,-9-18 0,-2-7 0,-9-27 0,2 18 0,0-1 185,-2-7 0,0-5-185,0-11 0,0-7 0,0 2-556,2 8 1,0 2 0,1-4 555,-1 0 0,0-5 0,0-1 0,0 4 0,2-6 0,0 2 0,0-3 0,0 14 0,0-3 0,0-2 0,0 2 0,0 3 0,2-14 0,0 3 0,0-2 0,-1 7 0,1-2 0,-1 1 0,2 6 0,2-10 0,2 4-268,0-6 0,0 3 268,-2 20 0,-1 1-40,1-10 0,-1 4 40,-1 8 0,-2-4 614,-1 25-614,-3 0 1665,-2 5-1665,-3 1 701,-2 2-701,0 2 113,-4-2-113,-19-2 0,2 0 0,-9 2 0,-4 1 0,-20-2-1142,16 3 0,-1 1 1142,11 2 0,1 0 0,-2 1 0,1 0-656,0-1 1,0 0 655,2 2 0,1 1-378,-30-3 378,10 2 0,0 3-270,14 0-1439,12 0-809,15 0 2518,14 0 0,0 0 0,0 0 0</inkml:trace>
  <inkml:trace contextRef="#ctx0" brushRef="#br0" timeOffset="74273">17303 2972 17067,'2'-7'-1799,"4"1"-3328,-2-4 5127,6 5 0,0 0 0,3 2 0</inkml:trace>
  <inkml:trace contextRef="#ctx0" brushRef="#br0" timeOffset="76865">11610 2804 16078,'12'-38'5667,"-2"2"-4858,-2 6-179,-4 7-91,-2 3 181,-2 5-90,-5-1-1,-2-1-89,-7-1 0,-4-2-1,-5-1 1,-7 1 0,-6 0-360,-9-1-3572,-10 3 3392,-10 7 0,28 7 0,-1 2-736,-5 5 0,-1 3 736,-2 0 0,-4 4-594,0 5 1,-5 4-1,2 2 594,11-3 0,0 1 0,0 2 0,-14 6 0,-1 4 0,1 5-268,12 1 1,1 5 0,2 1-1,2 0 268,-3 5 0,2 1 0,0 3 0,9-10 0,-1 3 0,1 2 0,0 0 0,4-1 0,1 4 0,2 0 0,2 0 0,1 1 0,-2 4 0,1 2 0,0 1 0,2 0-75,3-8 0,1 1 0,0 0 1,0 0-1,1 1 75,0 2 0,0 0 0,1 1 0,0 0 0,1 0 34,0 1 0,0 0 0,1 0 1,0 0-1,1 0-34,1-1 0,0 1 0,0 0 0,1-1 0,1 0-23,0-1 1,1-1 0,0 0 0,0 0 0,2-1 22,-1 11 0,2 0 0,0-1 0,1-1 0,0-4 0,1 0 0,2-1 0,1 3 70,4-4 0,2 3 0,2 1 0,0-2 0,1-3-70,0-3 0,1-2 0,1-1 0,2 1 0,4 10 0,3 2 0,2-2 0,1-7 0,3-5 0,2-6 0,2-2 0,2-2 0,3-2 0,1-2 0,0-3 0,3-2 0,1-3 0,2-2 0,2-4 0,1-2 0,2-2 0,2-2 0,0-3 0,1-2 0,2-2 0,0-3 0,1-1 0,0-2 0,4-4-7,1-4 0,4-4 0,1-1 1,-3-1 6,-11 1 0,-3 0 0,1-1 0,2-3 0,0 0 0,2-2 0,1-1 0,-1-1 0,-4-1 0,0-3 0,-3 0 0,-1-1 0,0-2 0,0 0 0,-1-1 0,0-3 0,2-8-44,-11 4 1,2-6 0,0-3-1,1-4 1,0-1 0,-2-1-1,-1-1 1,-3 2 43,1-5 0,-3-1 0,-1-1 0,-2 0 0,0-1 0,1-1 0,0-1 0,-1 7 0,0 0 0,1 0 0,1-1 0,-1-1 0,-2-1 0,0 0 0,-3-1 0,-3 0 0,-2-3 0,-2-2 0,-2-1 0,-2-2 0,-1 1 0,-1 2 0,-1 0 0,-1 4 0,-1 2-28,1-13 0,-2 5 0,-2 3 1,-1-2-1,-1-3 28,0 9 0,-1-4 0,0-1 0,-2 0 0,0 1 0,-1 2 0,-2 3 0,-2-4 0,-2 3 0,-1 3 0,-2 0 0,-1-1 0,-1 2 0,-2 0 0,0 0 0,-2 1 0,-1 1 53,0 1 0,-1 1 1,-1 0-1,-2 0 0,-4 0-53,-2 1 0,-3-1 0,-2 1 0,-2-1 0,-1 3 0,0 1 0,-6-3 0,-2 1 0,-1 3 0,-1 0 0,0 2 0,2 0 0,-1 1 0,-1 1 0,0 3 0,1 5 0,-6 2 0,0 4 0,1 4 0,3 8 331,-17 7 1,4 12-332,1 8 0,3 9-315,0 9 0,4 7-165,18-9 1,3 4-1,-1 4-487,2 6 0,-1 5 0,2 2 1,1-3 966,0 4 0,3-2 0,0 3 0,1-2 0,0 3 0,0 0 0,3-3 0,4-4 0,0 1 0,0-1 0</inkml:trace>
  <inkml:trace contextRef="#ctx0" brushRef="#br0" timeOffset="77590">5774 1148 26332,'30'24'1889,"7"9"-1799,-11-10 0,2 2-858,5 5 0,2 2 813,3 4 0,1 2-45,3 0 0,0 1 0,-2-2 0,1-1 0,-2-3 0,-1-4 0,-3-4 0,-1-4 0,26 2 433,-8-21-433,-9-24 0,-5-22 0,-15-5 0,-1-13 0,-5 11 0,1-5 0,1-3 0,-1 3-936,2-7 1,1 1-1,1-3 936,-2 4 0,1-5 0,1 2 0,-1 7 0,-1 8 0,0 6 0,1 0-146,-1 1 1,0 2 0,3-1 55,5-4 0,2 0 0,-2 4-585,2-1 1,0 5-46,5-4 1,-2 8-466,-3 15-1333,-12 20 2528,-13 14 0,-19 19 0,-12 7 0</inkml:trace>
  <inkml:trace contextRef="#ctx0" brushRef="#br0" timeOffset="77892">6530 731 23544,'-52'0'2248,"8"0"-1708,13 0 0,15 0-4162,16 13 4026,17 13 1,7 4-270,-3 2 0,1 3 255,12 16 0,3 8-390,-13-15 0,0 6 0,0 0 0,-1-4-637,6 13 1,1 0 636,-2 0 0,1 3 0,-2-9 0,-9-20 0,0-5 0,18 12 0,3-24 0,5-24 898,1-25 1,1-10-899,-4 5 0,1-4-448,-2 0 0,3-3 0,-1 0 448,-4 7 0,-2 1 0,5-2 0,3-1 0,5-1 0,1 0 0,-3 2 0,2-1 0,-2 2 0,3 0 0,-4 4 0,3-2 0,-1 2 0,-4 4-45,13-5 0,-4 4-945,-6 4 1,-1 4-405,-7 6 0,-1 3 1629,-4 2 1,-1 4 0,32 7 0,-1 8-1</inkml:trace>
  <inkml:trace contextRef="#ctx0" brushRef="#br0" timeOffset="78740">12069 2835 12923,'-7'-41'1019,"0"1"1,0 0-1,-1 0 430,-1 2 0,-2 0-1135,0 2 1,-2 1-45,-2 1 0,-3 2 308,-2 2 1,-2 1-354,-2 3 0,-1 1-45,-4 4 0,-1 2-45,-2 3 0,-1 4-1,-3 2 1,-1 4 0,-4 5 0,-1 5 0,-5 3 0,-1 6-45,-6 6 0,-2 5-106,15-5 1,-1 2-1,-1 3 16,-4 3 0,0 3 0,-1 1 0,-2 4 0,-1 2 0,-1 1 0,11-7 0,0 2 0,0 1 0,0 0 0,0 1 0,0-1 0,0 3 0,-3 7-190,10-6 0,-3 5 0,-1 3 0,-1 3 0,0 0 0,2 1 0,1-3 0,3-2 190,-6 8 0,4-2 0,1-2 0,0 3 0,-2 5-105,5-8 0,-3 4 0,-1 2 0,0 2 1,1 1-1,1-2 0,4-2 0,3-3 105,1 7 0,4-4 0,3-1 0,1 1 0,0 5-69,3-5 1,-1 3-1,2 2 1,0 1 0,0 0-1,2-1 1,1-4 68,-1 9 0,1-4 0,1-1 0,2 2 0,0 2 0,1-1 0,1 3 0,0 2 0,2-1 0,1-2 0,3-5 0,4 4 0,2-3 0,3-3 0,1 0 75,3-2 0,1-1 1,2 0-1,2-2-75,2-2 0,1-1 0,2-1 0,1-2 0,2-1 0,1-2 0,2-1 0,1-1 0,2-3 0,1-1 0,2-1 0,1-2 0,14 9 0,3-3 0,1-4 0,3-4 0,2-3 0,2-3 0,-15-8 0,1-2 0,1-2 0,0-1 0,0-4 0,1-1 0,0-2 0,0-1 0,0-1 0,1-1 0,-1-1 0,0-2 0,17-3 0,-1-2 0,0-2 72,0-2 0,-1-2 1,-1-2-73,0-2 0,-1-3 0,-1-2 0,-1-4 0,-1-2 0,-2-3 0,-1-1 0,-2-2 0,-2-3 0,-3-3 0,-2-4 0,-3-2 0,-3-2 0,-1-3 0,-5-3 0,-10 9 0,-2-2 0,-2-1 0,-2-2 0,0-4 0,-2-1 0,-3-2 0,-1-6-47,-7 10 0,0-5 0,-3-3 0,0-1 0,-2-1 0,0 2 0,0 3 47,-1-11 0,-1 2 0,-1 2 0,-1-2 0,-1-4 0,-1 8 0,0-4 0,-1-2 0,-1 0 0,0 0 0,-2 3 0,-1 4 0,-3-5 0,-1 2 0,-1 3 0,-2 1 0,0 0 90,0 0 0,-1 1 0,-1 1 0,-1 0 0,-1 1-90,1 2 0,-2 1 0,-1 1 0,0 1 0,-1 1 0,-5-7 0,0 1 0,-3 1 0,-2-1 0,-1 6 0,-4-1 0,-1 1 0,0 1 0,1 5-450,1 2 0,2 4 1,-2 2-1,-1-1-31,-8-5 1,-3-1 0,0 3 0,3 7 480,4 8 0,1 6 0,2 2 0,-16-4 0,2 4 0,4 5 0,-1-1 0</inkml:trace>
  <inkml:trace contextRef="#ctx0" brushRef="#br0" timeOffset="79174">11882 1468 19237,'4'-47'2968,"0"5"537,4-1-3505,0 16 854,8 0-854,4 19 464,7 13-464,5 13 0,3 17 0,0 18 379,-18-19 1,-2 1-380,0 4 0,-1 2 0,-1 2 0,0 0 0,-1-3 0,0 0 0,0-3 0,1-1 0,13 23 0,0-16 0,6-19 0,5-20 0,8-26 0,-1-19 0,2-9-443,-8 7 0,2-8 443,-12 10 0,4-7 0,2-6 0,0-1 0,-1 2 0,-4 6-664,-1 1 1,-3 4-1,0 0 1,2-4 663,4-8 0,3-7 0,0-1 0,-1 3 0,-4 7 0,-1 0 0,-3 6 0,-1 1 0,0 1 0,0 2 0,-1 1 0,7-14 0,-1 3-458,-5 8 1,-1 4-533,-4 7 1,-2 3-1583,6-11 2572,-11 18 0,-17 14 0,-9 6 0</inkml:trace>
  <inkml:trace contextRef="#ctx0" brushRef="#br0" timeOffset="79467">12637 660 23544,'-55'26'2428,"8"-4"-1708,12-6 89,13-4 1,12 0-540,6 8-270,12 13 0,8 15 0,4 6 0,3 4-846,-4-12 1,1 0 845,-2-3 0,1 2 0,-1-2 0,2 2 0,0-4 0,0-4 0,-1-2 0,-1-4 0,1-2-825,15 15 825,-1-14 0,-1-15 0,6-19 0,5-19 0,-16 2 0,0-4-413,5-6 1,1-4 412,5-6 0,2-2 109,-12 9 0,1-1 1,1 0-110,2-3 0,1 0 0,0-1-237,0-2 0,1 0 1,1 0 236,-1 1 0,2 0 0,-1 1-60,-1 1 0,0 1 0,0 2-510,-1 2 0,-1 2 1,1 1-511,11-10 1,1 3-360,-4 7 0,-1 5 1007,-4 5 0,-1 6 0,26 4 1,-7 14-1</inkml:trace>
  <inkml:trace contextRef="#ctx0" brushRef="#br0" timeOffset="80175">18192 3180 21025,'-10'-35'2788,"0"-3"-2068,0-8 0,-2-9 44,-2 7 1,-3-2-1703,2 7 0,-3-1 1163,-8-16 0,-3-1-90,0 12 0,-3 2-45,-5-2 0,-3 1-300,10 15 1,-2 2-1,-2 0 240,-2 2 0,-3 1 0,-1 1-30,-5 1 0,-1 2 0,-3 3-198,-4 2 0,-2 3 0,-2 2 198,-5 1 0,-3 4 0,0 3-525,12 6 1,-1 2 0,0 3-1,-1 2 525,-3 2 0,-1 3 0,0 3 0,1 3-228,-3 4 0,0 4 0,0 3 0,2 3 228,9-4 0,2 3 0,0 2 0,0 1 0,1 2 0,0 1 0,1 0 0,0 3 0,0 5 0,0 8 0,14-11 0,0 5 0,-1 5 0,0 3 0,-1 2 0,2 2 0,-1 1 0,2-1 0,1-1 0,1-3 0,2-3-103,-4 9 0,1-3 1,3-2-1,1 0 1,0 1-1,0 3 0,-1 5 103,5-13 0,0 2 0,-1 4 0,-1 1 0,0 2 0,1 0 0,0 0 0,1 0 0,2-1 0,2-3 0,2-2 0,2-3-84,-1 19 0,5-3 0,2-3 0,3-2 1,0 0-1,2 1 84,-1 0 0,1-1 0,2 1 0,1-1 0,1 0 0,2-1 0,1-1 0,1 0 0,1-1 0,2 0 0,1 0 0,1-1 0,2-1 0,0-1 0,2 1 0,1-2 0,1 0 0,2 0 0,1-3 0,-1-1 0,3 0 0,1-1 0,4 1 0,4-1 0,2-5 0,4 1 0,3 0 0,2 0 0,2-2 0,0 0 0,0-3 0,-1-3-9,4 3 0,-1-3 1,0-3-1,2-1 1,1-1-1,4 0 9,-4-3 0,3-1 0,1 1 0,3-1 0,-1-1 0,1-4 0,-2-3 0,-1-4 0,14-1 0,-1-6 0,-1-5 0,0-3 0,0-1 0,1-3 0,-1-2 0,1-3 0,-1-2 0,0-3 0,-1-3 0,0-3 0,0-3 0,-2-2 0,0-2 0,-1-2 0,-1-3 0,-1-2 0,0-2 0,-3-3 0,-8 3 0,-2-1 0,0-2 0,-1-1 0,-2-3 0,0 0 0,0-4 0,-2-2 0,0-2 0,-2-1 0,-1-2 0,-1 0 0,-4 3 0,-1-1 0,-1-2 0,-2 0 0,0-1 0,0-1 0,-2 0 0,1-4 0,-2-1 0,0 0 0,-2-2 0,0 0 0,-1 0 0,0-1 0,-1 0 0,0-1 0,-1 1 0,-1-2 0,-1-1 0,-1-2 0,-1-3 0,-3 10 0,-2-4 0,0-1 0,0-2 0,-2-1 0,0 1 0,0-1 0,-2 2 0,0 2 0,0 2 0,-1 0 0,0 2 0,-1 2 0,0 1 0,-1 0 0,-2-2 0,-2-1 0,-1-4 0,-2 4 0,-1-3 0,-1-3 0,-1-2 0,-2-1 0,0 1 0,-2 0 0,0 3 0,-1 2 0,-1 4 0,-1 5 0,-4-10 0,-2 6 0,-1 3 0,-2 3 0,-2-1 0,-2-1 0,0 0 0,-1-2 0,-2 0 0,-2 1 0,-1 2 0,-3 4 0,-2 4-15,-5 2 0,-5 5 0,-2 3 0,0 3 0,1 2 0,1 1-368,-7-4 1,2 3 0,-1 3 0,-2 1-14,2 3 0,-2 0 0,-2 1 1,3 4-1,3 4-504,-4 4 1,4 5 0,1 2 984,-18 4 0,4 4 0,12 5 0,2 4 0,6 2 0,1 0 0</inkml:trace>
  <inkml:trace contextRef="#ctx0" brushRef="#br0" timeOffset="80531">17490 1559 24173,'0'-42'809,"0"0"1,0 4 0,0 2-540,0-18 89,1 26 91,4 23-90,4 30-90,4 28-801,-3-15 0,0 4 575,1 8 1,0 2-604,3 4 0,1 0 559,0 2 0,1-1 0,-1-4 0,2-1-166,3 7 0,0-4 166,-7-20 0,1-2 0,15 24 0,-15-52 0,-2-32 0,0-22 0,1-12 0,0 6 0,1-4 0,1 0-502,0-3 1,1 0 0,1-1 501,-2 13 0,1-1 0,1 2 0,0 3 0,2 1 0,1 3 0,2 2 0,1 1 0,2 0 0,2 2 0,0 2 0,2 0 0,0 1-90,18-12 0,2 3-810,-1 5 1,0 2-405,-3 5 0,-2 2 1304,-5 6 0,-3 2 0,14-5 0,-12 10 0</inkml:trace>
  <inkml:trace contextRef="#ctx0" brushRef="#br0" timeOffset="80812">17924 970 18776,'-29'-26'2159,"5"3"401,8 1-2560,8 8 1325,8 11-1325,11 23 0,14 26 0,-7-10 0,2 4-157,5 10 0,1 4 157,-7-13 0,1 1 0,-1 1 0,0 1 0,1 2 0,0 2-118,5 11 0,1 4 0,0-3 118,-5-6 0,0-2 0,2-1 0,1 3 0,2-2 0,-1-7-183,-1-9 1,2-13 182,26-25 0,-24-24 0,-1-9 0,11-5 0,3-4 0,-8 10 0,3-2 0,0-1-376,5-2 1,2-1 0,0-1-105,3-1 0,1-1 0,-1 1-600,0 0 1,0 1 0,-1 1 1079,-3 3 0,-1 0 0,-2 1 0,10-8 0,-4 1 0,-5 6 0,-1 0 0</inkml:trace>
  <inkml:trace contextRef="#ctx0" brushRef="#br0" timeOffset="86735">7289 7719 22014,'0'-8'2069,"0"3"-1439,0 2 0,0 1-91,0-1-89,0-2-90,0 0-90,0 0-91,0 0 1,0 2 1080,0 1-1260,0 0 0,0-1 0,0-2 0,0 0 0,-4 2 0,-2 10 0,-2 8 0,-2 20 0,1 8 0,0 4 0,2-6 0,-1 3-588,-4 19 0,0 3 588,1-12 0,0-2 0,-1 3 0,1 0 0,-1 2 0,0 0 0,0 1 0,-1 1 0,1 0 0,-2-1 0,0 2 0,0 0 0,-2-2 0,-1 0 0,1-1 0,-2 1 0,1-6 0,-2 3 0,2-3 0,-4 9 0,1-1-480,3-8 0,-2 2 1,2-3 479,-1 5 0,2-1 0,-2 3 0,1 1 0,1 1 0,0 0 0,0 0 0,1 0-367,1-3 1,0 3 366,2-12 0,0 3 0,1-3 0,-1 5 0,1-1 0,-4 10 0,1-3 0,5-23 0,1-3 0,-6 30-143,-2 0 143,10-30 0,0 0 0,-1 3 0,0-1 0,-1 2 0,2 0 0,-1 0 0,1 3 266,-4 14 0,1 2-266,2-16 0,0 2 0,1 2 0,0 3 0,0-4 0,3-3 0,0-2 0,-3 12 0,1-1 0,4-13 0,0-1 0,-3 0 0,-1 1 0,5-1 0,0 1 0,-6 13 0,1 0 0,4-10 0,0 0 0,-5 11 0,-1-1 0,5-12 0,-1-1 0,-1 1 0,-2 0 0,2 2 0,0 0 0,-1 2 0,0 0 0,0 0 0,0 0 0,-1 2 0,0-1 0,0-1 0,0 0 0,0 1 0,-1 0 334,1-2 0,-2-1-334,1 0 0,0 0 0,-1 0 0,0-1 0,0-1 0,1 0 0,0-1 0,0 1 0,2-1 0,0-1 423,2-1 0,0 1-423,-1 10 0,0-1 0,3 18 92,-2-25 1,-1 1-93,3 21 424,-6-19-424,6 6 836,-2-26-836,3-4-90,-11-31-1619,1-18 119,3-6 1,0-10 0,1 1 1402,0-14 0,3-2 0,2 2 1,2-5-1,1 3 0,2 12 1,-1 0-1,1 0 0</inkml:trace>
  <inkml:trace contextRef="#ctx0" brushRef="#br0" timeOffset="89779">8280 8755 19136,'-4'-15'3958,"-2"2"-3418,-4 1-91,-3 4-89,1 1 989,-2 1 540,3 1-989,-4-2-900,4 1 0,-12-1 0,5 4 0,-9 1 0,2 2 0,-3 0 0,-5 0 0,-3 7 0,-3 3 0,8 5 0,0 2 0,-17 11 0,15-7 0,1 0 0,-12 12 0,1 3 0,14-10 0,1 2 0,-11 18-256,15-13 1,2 1 255,7-3 0,4 1 0,-1 4 0,1 0 0,-1 4 0,0 1 0,1 0 0,0 3 0,-6 16 0,0 4 0,0-2 0,0-1-1075,1 2 0,1-1 1075,1-8 0,1-5 0,4-14 0,1-2-144,-6 31 144,0-1 0,4-2 0,0-2 0,5-1 0,2-2 0,3 0 0,0 2 0,0 3 0,3-15 0,3 1 0,-2-9 0,1 0-983,3 11 0,2 0 983,-1-12 0,0-3 0,1 2 0,0 0-47,2-1 0,1 1 47,0-1 0,0 1 0,1-2 0,1 1 0,-2-2 0,2 0 743,6 8 0,1-1-743,1-4 0,1-2 0,-1 0 0,2-3 0,20 12 0,-12-23 132,-1-9-132,2-4 0,3-7 0,3-5 0,5-5 0,2-6 0,2-6 0,-1-1 0,-14 3 0,-1 1 0,19-10 1133,-20 9 1,-2 1-1134,11-9 0,-15 7 0,-1-2 0,13-14 0,-14 13 0,-1-1 0,9-10 0,1-1 0,-1 1 0,3-1 0,-2 0 0,-9 10 0,0-3 0,1-5 0,-1 0 0,1-2 0,-2 0 0,-1-2 0,-3 0 0,6-23 0,-15 28 0,0-2 0,1-18 0,-2-2 0,-3 10 0,-1 0-737,1-15 0,-2 0 737,-3 14 0,-1 2 0,1-1 0,-2-1-1275,1 1 0,0 1 1275,0 0 0,0 1 0,0 3 0,0 1-486,1 2 1,-2 1 485,-1 1 0,-1 2 114,-4-31-114,-7 0 0,0 3 0,-1 3 0,5 19 0,-3-1 0,0 2 0,-1-1 0,1 2 0,-2 1 0,0 3 0,-1 3 1198,-8-11-1198,-3 1 0,-1-3 2763,-1 1-2763,3 2-1492,-8-7 1492,12 16 0,-16-8 0,19 23 0,-10-1 0,11 9 0,-15 1 0,6 4 0,-11 1 0,8 2 0,-1 0 0,-1 0 0,-1 0 3392,-1 7-3392,-3 3 0,-1 8 0,-3 3 0,-16 13 0,12-8-1585,-10 10 1585,17-8 0,3 0-619,1 5 619,2 5-101,-1 5 101,1 6-1315,8-9 1,1 2 1314,4-9 0,2 0 0,-7 14 0,1 1-127,6-11 1,3 0 126,-1 2 0,1 1 57,1 2 0,0 0-57,1-2 0,0 2 0,-3 15 0,0 1 0,4-15 0,0 1 0,-2 9 0,1-1-283,3-15 0,2-3 283,-1-2 0,-1 2 1059,-2 15 0,1 4-1059,-1 4 0,2 2 0,1 1 0,1 1 451,2 1 1,1-3-452,3-16 0,2 1 0,3 19 0,1 1 0,-1-16 0,0 0 0,4 14 0,2-2 0,-3-18 0,2-3 203,-1-1 0,2 1-203,12 21 0,0 1 0,-9-25 0,0-1-789,9 18 1,0-6 788,0-11 155,-1-6-155,14 0 630,-8-15-630,25 5 0,-19-19 0,16 4 0,-12-10 3004,6 0-3004,1-8 0,5-2 0,0-3 0,-14 2 0,1-2 0,15-10 0,-17 9 0,-1-2 0,11-11 0,3-2 0,-14 6 0,1-2 0,-7 6 0,-1 0-234,9-10 0,-1-1 234,-10 8 0,-1 1 0,0-3 0,0-1 0,-1 1 0,-1 0 0,0-3 0,-1 0 0,-1 0 0,-2-2-320,0-1 1,-1-1 319,-1-2 0,-2 0 0,0-1 0,-1-1 0,-1-1 0,0 1 0,-2-1 0,0 0 0,0 2 0,-1-1 0,-1 1 0,0 0 0,-2 2 0,0 0 0,0 0 0,0 0 0,-2 2 0,0-1 0,0 1 0,0-1 0,-1 1 0,0-1 0,-1 0 0,0 1 0,0-2 0,0 0 0,-1 0 0,0 0 0,0-1 0,0 0 0,0-1 0,0 0 0,-2-1 0,-1 1 0,0-2 0,-1 0 0,-2 0 0,-2-1 0,0 0 0,0 0 0,-1-1 0,-1 1 0,0 3 0,-2-1 0,0 3 0,0 1 0,-1 4 0,-1 2 0,-14-23-690,-9 27 1,-11 2-1,5 4-839,-14-4 461,14 10 1,-6 0-1,9 9-1450,5 23 2505,3 8 1,3 2 0,3 3 0</inkml:trace>
  <inkml:trace contextRef="#ctx0" brushRef="#br0" timeOffset="96091">7853 11246 20665,'-6'0'2069,"-3"0"-1709,8 0 3418,-3 0-3239,11 0-89,2-3-90,13-2 0,28-12-360,0-2 0,-12 5 0,3-2-275,-5 0 1,-1-1 274,4-2 0,1-2 0,3-3 0,0-1 0,1-2 0,-1-2-1605,1-1 0,0-1 1605,-2-1 0,-1-2 0,-1 0 0,-1-3-279,-7 2 1,1-4-1,-3 1 279,4-7 0,-1-3 0,-9 7 0,1-6 0,-2 0 0,-3 3 0,3-17 0,-3 0 0,-3 7 0,0-4 0,-3 2 0,0-8 0,-3 1 0,0 2 0,-2-5 0,-4 16 0,-1-6 0,0 0 0,-1 5 0,2-14 0,-1 0 0,-2 3 0,-1-4 0,-4 6 0,-6 2 0,-3 5-214,0 13 1,-1 1 213,-6-10 0,-2 3 0,-15-7 0,-1 5 15,11 20 1,1 2-16,-11-13 0,8 11 0,2 3 0,-3-3 0,-8-4 0,9 14 2600,-7 5-2600,-4 6 0,-5 5 0,-5 2 0,-4 0 0,-2 4 0,-2 4 738,1 5-738,0 2 0,17-1 0,-1 1 0,-20 13 0,8 4 0,1 5 38,20-9 1,1 3-39,-11 14 0,0 4 0,11-6 0,1 5 0,1 4 0,-1 6 0,2 3-498,5-11 0,1 3 1,1 0-1,0 1 498,0-1 0,0 1 0,2 1 0,0-2 0,1 1 0,1-1 0,1 0 0,1-4 0,3-1 0,2-2 0,1-1 0,-6 21 0,1-2 0,4-2 0,0-2-282,0-3 1,2-2 281,3-4 0,1 0 0,0-4 0,1-1 0,2-2 0,0-1 0,0-3 0,0 1 0,2 12 0,1 0 0,0-14 0,1 0 0,2 11 0,0-2 0,7 16 0,0-3 302,4-6-302,-3-19 0,1 0 0,12 14-146,-10-18 0,1-3 146,11 7 2226,-1-6-2226,15 3 0,-9-9 0,13 1 0,-11-8 0,5-8 0,5-2 161,7-7-161,6-5 0,4-3 0,-30 0 0,-1-1 0,1-3 0,-1-2 0,0-2 0,0-1 0,-1-3 0,-1-1 0,-1-2 0,-2-2 0,0-3 0,-3-2 0,0-4 0,-1-5 0,-3-9 0,-2-7 0,-1 1-606,-4 7 1,-1 0 0,-1-3 605,0-2 0,0-4 0,-2-1 0,-1 2 0,-1-9 0,-3 2 0,-1-1 0,0-3 0,-1 0 0,-1-1 0,-1 2 0,-1 0 0,-2 1-354,1 4 1,-2 1-1,0 2 354,-1 7 0,0 2 0,-2 1-405,-3-12 1,-4 4-586,2 13 1,-4 5-1799,-20-9 2788,-9 32 0,-3 36 0,-2 15 0</inkml:trace>
  <inkml:trace contextRef="#ctx0" brushRef="#br0" timeOffset="97198">12743 11708 22104,'-29'-8'5127,"-14"-1"-9977,11 5 5389,-7-3 870,17 7-1409,6-2 860,11 2-860,29 0 0,10 4 0,8-3 0,3-1 0,19 5 0,-11-3 0,-2 0 0,4-1 0,-19 2 0,-1-1 0,-1-2 3392,-6 0-3392,-12 0 0,-10 0-810,-9 0-1079,-2 4-719,-8-2 2608,1 9 0,5 2 0,2 8 0</inkml:trace>
  <inkml:trace contextRef="#ctx0" brushRef="#br0" timeOffset="99082">17884 11810 17427,'-7'-10'6027,"-2"-1"-5038,8 1 630,-6 5-899,0-2-91,2 4-179,-4-2-90,8 2 0,-2-1-360,3 3 0,5-1 0,18 2 0,6 0 0,9 0 0,3 0 0,20 0-330,-15 0 1,1 0 329,-11-1 0,-1 2 0,1 1 0,0 0 0,-3-1 0,1-1 0,27 5 0,-10-5 0,-9 0 0,-9 0 0,-7 0 0,-4 0 0,-7 0 0,-4 0 659,-5 0-659,-9 4-630,-9 7-1259,-7 0-629,-11 6 2518,-3-4 0,-4 7 0,-3 0 0</inkml:trace>
  <inkml:trace contextRef="#ctx0" brushRef="#br0" timeOffset="101575">11614 2347 14949,'0'-36'3328,"0"3"-296,0 0-2312,0 5 998,0 3-818,0 0-19,0 13-521,0 5 2243,3 24-2513,7 16-90,7 21-1079,-5-21 1,2 1 1078,1 2 0,1 2 0,1 0 0,1 0 0,0-2 0,2 0 0,-1-4 0,1-1-77,-1-2 0,2-2 77,22 14 0,1-17 0,5-15 0,6-28-269,-25 2 1,-1-5 268,4-8 0,-1-6-987,3-8 1,-1-3 986,2-8 0,-1-3 0,-11 16 0,0-2 0,-1 0 185,1 0 0,-1-2 1,-1 1-186,1 0 0,-2 0 0,0 0-180,-1 3 0,-1 0 0,0 1-495,7-15 1,-2 3-136,-4 5 1,-1 2-181,-3 8 1,-2 2-1710,8-22 2728,-5 17 0,-5 18 0,-2 9 0</inkml:trace>
  <inkml:trace contextRef="#ctx0" brushRef="#br0" timeOffset="101858">12316 1483 21835,'-11'-63'2968,"2"-1"-2249,14 0-1608,4 8 1429,9 10 722,6 18-453,12 13-449,13 29-360,-19-2 0,3 9 0,0 12 0,6 14 0,3 8 0,1 3 0,-2-3 0,-4-8-412,5 3 0,-4-5 1,5 6 411,-6-5 0,6 8 0,2 3 0,-1-3 0,-3-7 0,-7-13 0,3-4 0,-3-16 0,1-16 0,-1-10-225,-6-7 1,-1-6 224,3-5 0,1-4 0,3-4 0,0-2-902,4-4 1,1-1 151,-10 12 0,1 0 1,1-1-271,2-1 1,1 0 0,2 1 915,1-1 1,2 1 0,1 1 0,2 2 0,2 1 0,0 1 0,1 1 0,1 1 0,0 0 0</inkml:trace>
  <inkml:trace contextRef="#ctx0" brushRef="#br0" timeOffset="102671">17843 1392 19766,'0'-29'3598,"0"2"-2879,2 1 91,2 1 179,2-1-89,4 1-181,0 2-269,1 3-90,-3 4-270,-4 4 0,-2 6 0,-2 2-90,0 13 0,2 11 0,2 18 0,6 16 0,6 10-423,-6-29 0,2 1 423,4 1 0,0 0 0,2 0 0,1 0 0,3-2 0,1-1 0,-1-3 0,3-1-232,9 2 1,2-2 231,19 7 0,-22-19 0,2-5 0,0-14 0,-2-5 0,17-11 0,-17 1 0,-1-3-552,12-22 552,-1-9 0,-21 21 0,1-3 0,10-21 0,0-2 0,-7 13 0,0-2 0,7-13 0,1-1 0,-3 9 0,-1 4 0,-10 12 0,1 2-360,3-4 0,-2 4-2933,0-1 415,-11 18 2996,-13 2 0,-15 24 1,-10 2-1</inkml:trace>
  <inkml:trace contextRef="#ctx0" brushRef="#br0" timeOffset="103057">18180 1183 19401,'-27'-30'3058,"5"-1"-727,11-4-1611,6 1 539,5-5-1169,0 13 372,4 4-193,0 27 722,8 20-991,1 26 0,-5-14 0,2 2-396,-1 10 1,0 2 395,1 7 0,0 1-553,1 3 1,0 4 552,0-8 0,1 3 0,1-3-658,2 5 0,1-3 658,-3-11 0,1 1 0,0-6 0,2-8 0,3-6 0,23 11 0,10-28 0,-16-19 0,1-8-361,8-8 1,2-5 360,-12 4 0,2-2 0,2-3 0,6-5 0,4-3 0,1-1 0,-2 1 0,4-3 0,-2 1 0,2-2 0,-1 1 0,2-1 0,1-1 0,-4 4-511,-1 2 1,-2 2 0,-1 1 510,-1 1 0,0 0 0,0 2 0,-5 4 0,1 1 0,-2 1 267,13-8 0,-3 2-267,-7 6 0,-3 3 0,-6 2 0,-3 3 0,15-6 0,-13 11 0,-12 15-270,-9 13-1574,-14 13 0,-5 5 360,-2-1 0,-2 2 1503,-10 21 0,-2 4 0,5-21 1,-1 0-1,0 1 0,-3 4 1,0 0-1,1 1 0</inkml:trace>
  <inkml:trace contextRef="#ctx0" brushRef="#br0" timeOffset="104597">5023 14620 23274,'-18'-36'2698,"1"5"-1349,2 13-629,4 27-180,-5 22-540,10-2 0,-2 11 0,-3 0 0,-4 12 0,-3 9 0,-2 3 0,0 1 0,0-2 0,1-7-679,-2 3 1,1-5-1,-1-1 1,-1 2 0,0 4 678,3-6 0,-1 5 0,-1 3 0,-1 1 0,1-1 0,0-1 0,0-5 0,1-6-223,-8 13 0,0-6 1,1-5-1,2-3 223,1-5 0,1-4 0,1-2 0,-8 15 0,1-2 0,4-8 0,1 0-117,2-1 1,2-3 116,0 12 0,7-2 0,23-30 2836,8-8-2836,11-5 0,6-5 1280,5 0-1280,5 0 400,2 0-400,2 0 0,-1 0 0,1 0 0,2 0 0,0 0 0,1 0-588,1 0 588,-2 0 0,-2 0-39,-3 0 39,-5 6 0,10 1 0,-19 1 0,5 1 0,-21-8 586,0 3-586,-7-4 41,0 0-41,-4 0 0,0-7 0,7-30 0,1-11 0,-4 9 0,0-4-318,0 0 0,-1-1 318,0-3 0,0 0 0,0-4 0,0 0 0,0 1 0,0-2 0,1 8 0,0-3 0,0 3 0,2-7 0,1 1 0,3-14 0,1 3 0,-3 21 0,-1 1 0,0 1 0,0 0 0,0 3 0,-1 1-88,0 2 1,0-1 87,1-8 0,0 0 0,5-20 0,-7 24 0,-2 0 0,0-8-3123,-4 2 3123,-2 0 0,-2 2 0,0 0 417,0 3-417,0 5 0,0 0 0,0 3 125,0-1-125,0 1 3392,0 1-3392,0-1 0,0 2 0,0-2 0,0 4 0,-4-6 0,3 12 0,-2-2 0,3 10 0,-4 6 0,3 0 0,-8 5 0,4-1 0,-6 2 0,-2 6 0,-5 1 0,-4 7 0,-8 2 0,-9 2 0,-6 2 0,-8 0 0,0-2 0,-2-2-203,3-8 203,-1 1 0,4-8 0,4 3 0,9-4 0,7 0 0,9 0 0,4 0 0,9 5 203,2 0-1553,5 6-718,0 3-901,5 4 2969,4 10 0,11 12 0,3 7 0</inkml:trace>
  <inkml:trace contextRef="#ctx0" brushRef="#br0" timeOffset="105498">6672 14498 20305,'12'-23'3598,"-2"3"-2968,0 2-90,-3 5 89,-3 1-89,-1 2 0,-2 2-1,1 0 181,-2 5-180,0 1-540,-6 2 0,-2 0 0,-12 0 0,-7 14 0,-8 7 0,-7 22 0,20-17 0,-1 4-487,0 7 1,-1 5-1,2 0 487,-4 10 0,2 1 0,4-2 0,-1 3 0,3-1 0,1 10 0,4 1 0,4-3 0,2 3 0,1-2 0,2-14 0,0-2 0,1 2 0,1 10 0,0 3 0,3-5 0,2 0 0,4-5 0,1-2 0,2-1 0,3-4 0,3-2-273,1-3 0,2-2 273,2-3 0,1-2 0,2-2 0,1-2 0,0-2 0,2-3 0,1-2 0,1-1-177,2-3 1,1-2 176,2-2 0,1-2 0,2-4 0,1-1 0,3-2 0,0-2 0,-1-4 0,3-2 0,19-6 0,1-2 0,-16 0 0,0-2-257,13-5 1,-1-1 256,-21 3 0,-3-2 612,-2-1 0,0-3-612,9-14 0,-3-4-58,-10 7 1,-1-2 57,6-12 0,-2-3 0,-14 10 0,-4-1 0,1-2 0,-3-6 0,-8 1 0,-1-8 0,-3-2 0,0 4-531,-1 5 0,0 2 0,-2-4 531,-1-6 0,-1-6 0,-1 0 0,-2 7 0,-1 9 0,-1 4 0,-1 1 0,-1-2 0,-1 1 0,-1 1 0,-7-19 0,-2 1 0,-3 3 0,-3 2-119,-1 4 0,-3 2 119,-2 3 0,-3 3 0,-1 4 0,-2 3 0,0 5 0,-3 3 0,0 7 0,-1 4 0,0 5 0,0 5 0,-1 5 0,1 4 0,1 6 0,0 3-532,1 4 0,1 6-848,5 8 1,-1 8 0,3 0 1379,-7 10 0,3 5 0,6-2 0,0 6 0,4-1 0,8-9 0,1 1 0,0-1 0</inkml:trace>
  <inkml:trace contextRef="#ctx0" brushRef="#br0" timeOffset="106890">10741 14259 23274,'1'-33'3148,"2"0"-2249,1 7-89,-2 4-360,0 4-450,-2 7 0,-6 18 0,-4 21 0,0 1 0,-2 5-533,-4 12 1,-1 5 532,3-11 0,-1 3 0,0 1-624,-2 5 1,-1 2 0,0 0 623,-2 2 0,0 1 0,0 0 0,1-1 0,-1 0 0,0-1 0,2-3 0,0 0 0,1-2 0,1-3 0,0-2 0,2-1 0,-5 13 0,3-3 0,2-9 0,2-1 0,4-1 0,3-3 0,-2 10 0,14-4 0,8-25 0,13-10 0,14-4 0,12-4 0,-23 3 0,4 1-12,21 6 1,2 2 11,-12 0 0,1 2 0,16 5 0,-1 1 0,-17-4 0,-2 1 0,0 2 0,-1 0 0,-3-1 0,-1 0 0,-2 0 0,-3 0 0,26 12 1864,-14-4-1864,-9-6 0,-11-9 0,-7 0 0,-8-10 0,-4-23 0,-4-12 0,-2-1 0,0-5-261,0-2 0,0-3 261,1-9 0,0-3 0,0-6 0,0-2 0,1 19 0,0 0 0,0 0 0,0-1 0,0-1 0,0 1 0,1 0 0,-1 0 0,1 1 0,1-21 0,0 1 0,0 4 0,0 2 0,1 5 0,-1 1 0,-1 6 0,0 2 0,1 4 0,0 3 0,-2-28-169,2 31 0,-1 1 169,0-10 0,1-6 0,-2 26 0,-2 2 0,0 5 0,0 1 0,0 4 1552,0 0-1552,0 3 402,0-4-402,0 4 0,-5-1 0,-13 8-3392,-22-2 3392,-8 5 0,16-1 0,-3-1-577,2 2 0,-1 0 577,-5 0 0,-1 0-250,-3 0 1,0 0 249,-2 3 0,1-1 0,0-2 0,0 1 0,3 4 0,0-1 0,5-3 0,1-1 0,-24 5 0,8-5 0,20 0 2394,4 0-4283,21 0 855,2 0 1034,8-12 0,8-8 0,5-14 0</inkml:trace>
  <inkml:trace contextRef="#ctx0" brushRef="#br0" timeOffset="107498">11066 3597 22554,'8'0'2339,"-2"0"-1889,0 0-181,-2-2-179,-2-1-90,0 0 0,-2 1-2518,0 2 2518,0 23 0,0 7 0,0 24 0</inkml:trace>
  <inkml:trace contextRef="#ctx0" brushRef="#br0" timeOffset="108260">12174 14264 23813,'0'-33'3598,"0"3"-2518,0 4-990,0 4-90,0 1 0,0 3 0,0 5 0,0 15 0,0 18 0,0 30 0,0-11 0,0 4-670,0 14 1,0 5 669,0-14 0,0 1 0,0 2-498,-1 7 1,-1 0 0,0 2 497,0 3 0,0 1 0,-1 0-818,-1 1 0,0 1 0,0-1 818,0-1 0,-1 0 0,2 2 0,0-6 0,2 2 0,-1 0 0,1-4-153,-1-1 1,0-4 0,0 3 152,2-1 0,0 3 0,0-3 0,0-6 0,0-2 0,0-5 0,0 5 0,0-7 0,0-13 676,0-19-856,4-40-1798,1-14 628,0 6 1,1-4 1302,2 1 0,1-1 0,3-4 1,2-1-1,1-2 0,1 0 1</inkml:trace>
  <inkml:trace contextRef="#ctx0" brushRef="#br0" timeOffset="109062">14408 14051 13106,'-4'-31'3508,"3"3"-141,-3 3-2468,4 4 1265,0 6-1444,0 5 630,0 3-991,-3 4 2749,2 7-3108,-3 16 0,-1 19 0,-2 24-717,1-20 0,-2 2 717,0 9 0,0 3 0,1-14 0,0 2 0,-1 1 0,-1 3 0,1 0 0,-2 1 0,0 2 0,-1 1 0,0 0 0,-1 0 0,1 1 0,-1-1 0,0-1 0,0-1 0,-1 2 0,-2 9 0,-2 2 0,2-5 0,-1 5 0,0-3 0,4-16 0,-1 1 0,3-7-262,0 16 262,4-17 0,10-19 0,8-8 0,14-15 0,17-7 0,18-7-867,-25 6 0,1-1 867,5 0 0,2 0 0,0-1 0,1 0 554,1 3 0,0 1-554,-2 1 0,-1 1-329,-2 2 0,0 2 329,7 1 0,-2 1 0,16-1 0,3 3 0,-39 0 0,-8 0 1849,-9-2-1849,-4-5 0,-5-8 0,0-15 0,-3-14 0,2-19-1509,-1 23 1,0-1 1508,2-8 0,0-2 0,0-5 0,0-5-132,1 2 0,0-6 0,1 3 132,0 14 0,0 1 0,0-1 0,1-12 0,1-2 0,0 6 0,1 2 0,0 4 0,0-6 0,0 3-85,-3 17 1,0 2 84,1-4 0,-2 4 0,-1 1 0,0 7 0,0 6 2738,-7 0-2738,-4 5 1670,-26-8-1670,0 9 0,-23 0 0,0 9 152,24 3 1,0 1-153,-1 1 0,-3 0-198,-16 0 1,-2 0 197,6 0 0,0 0 0,-5 0 0,2 0 0,-10 0-449,36 7-990,33 2-270,19 6-630,17 0 2339,13 0 0,-19-7 0,1 0 0,3-1 0,0 1 0</inkml:trace>
  <inkml:trace contextRef="#ctx0" brushRef="#br0" timeOffset="109785">15423 13990 22554,'6'-31'3598,"0"1"-2788,-4 2-91,0 2-89,-2 6-360,0 2-270,0 5 0,2 6 0,0 2 0,2 5 0,2 23 0,-2 30 0,-1-20 0,-1 2-449,-3 13 1,0 3 448,-2-4 0,-1 0-541,0 7 0,-2 2 541,0 4 0,0 2 0,-1 0 0,2 1 0,1 0 0,1-1 0,0-4 0,0-2 0,3-4 0,0-2 0,0-7 0,0-2 0,0 25 0,6 0 0,4-37 0,12 2 0,9-35 0,11-4 0,11-7-1105,10-6 1105,-26 11 0,0-1 0,0 1 0,1 0 313,0 2 1,1 1-314,11 2 0,-1 2 0,-15 0 0,0 1-112,7 5 1,-3 1 111,3 5 0,-9 6 0,-5 0 0,-9-6 1167,-2 2-1167,-6-10 67,-3-1-67,-4-10 1446,-8-13-1446,0-12 0,0-10 0,0-4 0,0 6 0,0-2-962,2 1 0,0-3 0,0 2 962,-2-11 0,1-3 0,2 8 0,0-6 0,2-1 0,-1 5 0,0 7 0,0 3 0,1-4 0,1-8 0,0-8 0,1 3 0,0 9-133,0 6 1,1 6 132,0-9 0,0 3 0,-1 0 0,-2 9 0,0 11 0,0 5 0,0 7 0,0 3 0,-4 2 2782,-4 6-2782,-10-1 369,-12 3-369,-4 0 0,-6 0 0,-12 2 0,-4 1 0,0 0 0,-2 0-148,-3-1 0,2 1 148,17 3 0,3 0 0,3-4 0,1 2 0,-5 3 0,2 3-1799,-18 10-90,8 1 1889,19 16 0,19-10 0,-2 11 0</inkml:trace>
  <inkml:trace contextRef="#ctx0" brushRef="#br0" timeOffset="113010">13177 2571 22014,'0'-8'1530,"-3"3"-1261,2 2 1,-7 3 90,8 0-90,-4 0 0,4-2 0,0-1-1,0-2-89,0 2-90,0 1 180,2-2-180,0 0 0,4-3-90,2-1 0,2 1 0,4-4 90,1 4-90,1-1 0,2 5 0,1 1 0,1 2 0,0-2 0,6 1 0,-6-1 0,1 2 0,-1 5 0,-7 2 0,3 6 0,-6 3 0,-2-1 0,2 0 0,-1 0 0,2 1 0,0-1 0,-1 0 0,0 0 0,2 7 90,-1 2-90,-3 0 0,-2-2 0,-6-5 0,0 1 0,0 5 0,0 2 90,0 4-90,-9 17 0,3-12 0,-10 13 0,8-17 0,-4-2 0,2 0 0,-8 2 0,6-15 0,-5 6 0,12-20 90,-4 3 0,8-4 0,-8-2 0,8-3 90,-8-5-91,8-3 91,-3 0-180,4 0 90,0 5-90,0 1 0,0 2 90,0 2-90,2 1 0,2 2 0,1 0-90,2 0 0,-2 0-989,4 0 0,-4 0-540,3 7-990,-4 1 2609,0 5 0,2 2 0,0-2 0</inkml:trace>
  <inkml:trace contextRef="#ctx0" brushRef="#br0" timeOffset="114215">19333 2962 21205,'0'-10'2069,"0"2"-1799,0 0-1,0 3-89,0 3 90,0-1-90,4 3 0,-1 0 0,4 0 449,12 14-449,3 3-90,16 13 0,-12-6 0,7 3-90,-19-13 180,3 9-90,-13-8 0,0 13 0,-8-6-90,-2 8 0,-4-4 0,-4-1 0,-1 3 0,-1-2 0,-2 1 0,1-3 90,-17 12-90,12-15 0,-11 10 0,17-18 0,2-5 0,7 1 90,2-8 90,5 4 180,0-5 89,5 4 1,30 0 0,11-2-270,12 4-649,3-3 0,5-2 469,-22-3 0,1 0 0,7-1 0,5-1 0,3 0-771,-9 1 1,2-1 0,1 0-1,-1 0 771,2 0 0,0 0 0,0 0 0,0 0 0,0 0 0,1 0 0,-2 1 0,-3-1-140,-3 1 0,-2 0 1,0-1 139,11-1 0,1 0 0,-4 0 0,4 0 0,-1-1 0,-6 0 0,1 0 0,-7 1 0,18-3 0,-2-2 0,-35 7 0,-7 1 0,-5 2 585,-4 0-585,-4 0 2263,-20 13-4601,-5 2 2338,-27 17 0,19-13 0,-2 0 0,-4 3 0,0 0 0</inkml:trace>
  <inkml:trace contextRef="#ctx0" brushRef="#br0" timeOffset="115291">9575 7703 17787,'3'-7'5127,"-2"1"-4497,-1 4 2158,0 2-2608,-3 0 90,-4 0-180,2 0 90,-4 0 89,8 0 1,-2 0 90,3-2-90,0-10-270,0-2 90,9-22-90,-1 10 0,7-9 0,1 11 0,-5 12 0,7 0 0,-9 21 90,1 7-90,-5 15 90,-2 7 0,-2 6-90,-1 4 0,-5-2 0,-2 0 0,-5-6 0,-2-4 0,0-3 0,-4-5 0,-1-3 0,-3-2 0,-1-3 0,-1-2 0,0-3 0,-1-7 0,1-3 0,0-5 0,-1 0 0,1 0 0,-9-11 0,8-1 0,-14-29 0,19 7 0,-7-18 0,10 7 0,1-6 0,2-3 0,0-2 0,1 0-214,1 3 214,2 4 0,2 8 0,0 11-1079,4 10-540,-5 9-540,2 14 2159,-7 10 0,-2 12 0,-3 6 0</inkml:trace>
  <inkml:trace contextRef="#ctx0" brushRef="#br0" timeOffset="116400">13819 8684 17337,'-4'-10'4498,"3"2"-4139,-2-1 91,-1 1-270,3 2 0,-6 2 0,2 4 0,-3 0 359,-5-3-269,3 3-90,-5-3 0,6 3-90,-1 0 0,0 0 0,0 5 0,0 3 0,0 5 0,2 4 0,3 1 0,-2 3 179,6 15-269,-3-14 180,13 18-180,3-25 0,10-1 0,2-5 0,5-7 90,1 2-90,5 3 90,-1-1 0,10 6 0,-11-6 0,2 3-90,-14-3 90,-5-1-90,-4 7 90,-2-6-90,-4 9 0,-2-2 90,-2 2 0,-2-2 0,0-1 0,-5 1-90,-4-3 90,-7 3-90,-3-8 0,-8 0 0,7-5 90,-4 0-90,12 0 90,6-5 0,-2-5-90,7-8 89,-2-9-89,3-7 0,0-6 0,0-6 0,2-3 90,-2-2-90,2 3 90,-2 2-90,0 8 0,0 5 90,0 3-90,0 11 0,0 0 0,0 9-90,-4 4 0,3 1-269,-6 5-271,6 0-1978,-13 21-181,6 0 2789,-10 21 0,6-1 0,0 2 0</inkml:trace>
  <inkml:trace contextRef="#ctx0" brushRef="#br0" timeOffset="117416">20133 8445 20305,'0'-15'2969,"0"0"-2430,0 0 1,0-1-90,0 3-90,0 3-91,0 3-89,-3 4 0,-2 1-90,-5 6 180,-2 9-90,-4 12 0,-6 14 0,-5 9-435,-2 8 300,11-17 0,0 1 45,-4 19-90,11-24 0,3-1 90,2 4-90,6-8 0,4-5 0,13-6 0,1-9 0,12-6 0,-4-4 0,1-2 0,0-1 255,-5 0-165,-4-1-1,-4 3 1,-7-1-90,-2 2 90,-21 4-90,-1 4 0,-18 5 0,0 3 0,-6-1 0,-1-2 0,-3-5 0,2-4 90,-10-22-180,17-2 180,-5-20-90,23-1 0,7-5 0,6-4 0,5-6 90,5 15 0,2 0 0,6-21-45,4 16 0,4 3-45,6 1 90,13-2-90,1 29 0,-10 8-270,21 18-269,-22 4-631,3 15-719,-15 0 1889,-8 6 0,-4 6 0,-4 5 0</inkml:trace>
  <inkml:trace contextRef="#ctx0" brushRef="#br0" timeOffset="118494">7898 13558 20639,'12'-31'3238,"-1"1"-2699,-1-1 238,-2 3-237,-4 3-131,0 4-229,-4 6 0,0 7-90,0 4 385,0 26-116,0 20-269,0 10 0,0 10-15,0-21 15,2-3 90,4-3-90,0-18 0,13-5 0,-3-23-90,8-7 0,7-16 90,-10 6-90,6-5-90,-13 16 90,-3 5 90,-3 6-90,-2 1 90,-4 5 90,0 0-180,-2 9 0,0 3 0,0 10 0,0 4 0,-7 2 0,-4 5 0,-10 2 0,-5 4 0,-6-1 0,2-15 0,-2-1 0,-21 6 0,5-14 0,-2-4 0,-9-3 0,20-8 0,0-3-1534,-12-6 1534,2-10 0,5-8-270,5-6-2698,-3-17 270,18 14 2698,-3-12 0,20 25 0,2 2 0</inkml:trace>
  <inkml:trace contextRef="#ctx0" brushRef="#br0" timeOffset="119471">12560 13223 18776,'8'-8'4588,"0"-2"-3869,-2 2-89,0 0-90,-2-1 89,-1 5-449,-2 0 90,-1 4-180,-5 0 0,-2 6-90,-7 3 0,-4 8 90,-4 2-90,-9-1 0,-1-1 0,-7-2 0,2-6 0,1-2 0,3-7 0,-8-7 0,15-6 90,-3-26-90,29-14 0,5 0 0,11-1 90,2 23-90,-1 3 0,1 8 0,-4 2 90,0 10-90,0 1 90,-1 7-90,1 7 269,5 20-179,-5 6 0,8 22-625,-8 1 535,2 7-45,-8-27 0,-1 0-90,-1 0 0,0 1-270,-2 2 0,0-1-225,-1-1 1,0 0-496,-2-1 1,0-1 1124,1 31 0,-2-3 0,0-2 0</inkml:trace>
  <inkml:trace contextRef="#ctx0" brushRef="#br0" timeOffset="120332">15873 12984 18057,'0'-16'5127,"0"-1"-4408,0-1 1,2-2-180,1-1-1,1 1-89,-2 0-180,0 1-90,-2 4 0,1 7-90,2 4-90,1 4 90,-2 0-90,0 0 90,-2 7-1,2 8 1,0 13 0,2 13 0,0 7-90,0 6 0,0 2 0,0-3-423,0-2 423,0-7 0,0-6 0,-1-8 0,0-5 0,1-4 0,3-4 0,1-8 0,0-2 423,0-7-333,2 0-90,0 0 0,4-7 0,-1-2 0,1-8 90,-2-1 0,-2-3 0,-3 1 0,-4-12 0,-3 7-90,-7-9 90,-2 10 0,-7 2-90,0 2 90,-1 1 90,3 4-90,2 3 0,5 2-90,4 2 0,3 0 0,0 3 0,18-7-90,4 1-810,25-6-719,0 4-809,6 3 2428,-1 4 0,-2 4 0,-2 2 0</inkml:trace>
  <inkml:trace contextRef="#ctx0" brushRef="#br0" timeOffset="122440">21250 13614 19946,'18'-28'3058,"-1"0"-2518,-5 7-91,-4 1-179,-4 7 0,-2 3-90,-2 3 90,0 4 90,0 1 809,0-3-450,0 0 271,0-15-630,-6-1-360,-2-16 0,-8-7-479,-8-14 479,8 25 0,-1-1 0,-3-5 0,-3 0 0,-3-3 0,-2 0 0,-4-3 0,-1 0-1617,-4-1 0,-2 1 1617,-1 0 0,-3 1 0,-2 0 0,-1 1 0,-1 3 0,-2 1 0,-2 1 0,-1 1-590,-2 2 0,-2 3 590,-2 0 0,-2 3 0,19 12 0,-1 2 0,0 1 0,-1 1 0,-1 1 0,0 2 0,-1 1 0,0 3 0,-1 0 0,1 2 0,0 1 0,-1 0 0,0 1 0,0 0 0,0 2 0,0 1 0,0 1 0,0 2-243,0-1 0,0 1 1,0 2 242,0 1 0,1 1 0,0 2 0,0 1 0,0 0 0,1 2 0,0 2 0,1 0 0,0 1 0,0 1 0,1 1 0,1 1 0,0 1 0,1 1 0,1 1 0,0 0 0,1 0 0,-1 3 0,-10 10 0,-3 3 0,4-1 0,11-7 0,2-1 0,-1 2 0,-9 7 0,0 3 0,4-2 0,1 6 0,3 1 0,1 0 0,1 2 0,3 1 0,1 2 0,1-1 0,1 1 0,4 0 0,1 0 0,2-2 0,2 1 0,3 0 0,1-1 0,2-1 0,2 1 0,2-2 0,2 2-51,2-4 1,1 3 0,0-1 50,-2 7 0,2 1 0,2-7 0,1 1 0,0-1 402,-3 7 1,-1-1-403,3 0 0,-1 4 0,0-3 0,-1 4 0,0 0 86,2 3 0,1 0 0,0 0-86,-1 0 0,1 1 0,0-1 0,1-5 0,1-1 0,1-1 0,0-1 0,1-1 0,2 0 0,3 1 0,1 1 0,1-1 0,-1 0 0,0 0 0,4 1 0,3-7 0,1 2 0,3-1 0,1-2 0,6 8 0,2-2 0,1 0 0,0 1 0,0 0 0,2-1 0,2-1 0,0-2 0,0-3 0,5 3 0,1-3 0,0 0 0,3 0 0,-2-8 0,3 1 0,-1-3 0,5 4 0,3 0 0,-10-12 0,5 3 0,0-1 0,-4-4 0,10 6 0,0-4 0,-8-5 0,3 1 0,-2-3 0,3 2 0,-1-3 0,1-1 0,-1-1 0,0-1 0,2-1 204,-6-3 0,3-1 1,1 0-205,1-2 0,1 0 0,0-1-65,-1-1 1,-1-1 0,0-1 64,21 1 0,-5-3 0,-18-4 0,-3-2 0,3 1 0,-1 0 0,1-2 0,0 0 579,0-1 1,3-2-580,-3-3 0,3-1 0,-1-1 0,8-2 0,0-1-526,-7 1 0,3-2 1,-4 0 525,5-3 0,-2-1 0,-1-1 0,-1-1-178,-1 1 1,-2 0 177,-4 0 0,-1 0 0,-4 2 0,-1-2 0,7-7 0,-2-1 136,-9 6 0,-2 0-136,7-9 0,-1 1 0,12-15 0,-1-4 0,-23 22 0,1-1 0,-1-2 0,0-1 0,0-2 0,-1-2 0,1-1 0,-1-1 0,-1-1 0,-2-2 0,0-1 0,-1-1 0,-2-3 0,-1-1 0,-3-1 0,0-2-243,-3-4 1,0 0 242,-1-2 0,0 1 0,-2-2 0,0 0 0,0 0 0,-2 1 0,1 1 0,-2-1 0,0 4 0,-1-2 0,-1 6 0,1-2 0,-1 3 0,1-7 0,-2 0 0,0 7 0,-2-1 0,0 2 0,-1-5 0,-3 2 0,-2-2 0,-2 1 0,-1-3 0,0 1 0,-1 2 0,1 1 0,-1 0 0,0 0 0,1 3 0,1 2 0,0 2 0,2 1 0,1 2 0,1 0 0,-1-29 0,5 3 2459,3 2-2459,-2 21 0,0 1 0,-3-20 0,1 23 0,-1 2 0,-8-10 0,-12-12 0,4 16 0,2 11 0,0 0 0,-4-1 0,-6-7 0,9 14 845,-1 1-845,1 1-551,-9-10-259,8 7 4,-8-9-723,20 16-900,0 5 2429,5 7 0,3 5 0,-2 0 0</inkml:trace>
  <inkml:trace contextRef="#ctx0" brushRef="#br0" timeOffset="123401">21023 11571 22554,'-25'0'2339,"1"0"-1350,-13 7-449,7 3 449,-16 15-629,23-5-90,2 2 0,15-14 0,6-4-270,4-4 0,8 0 0,16-4 0,20-17 0,8-9 0,-1-2 0,3-5-723,-14 7 0,5-3 0,1-2 0,-1-2 723,0-2 0,0-3 0,0-1 0,1-2-487,-4 3 0,1-2 0,1-2 0,0 0 1,0-2 486,-4 4 0,0-1 0,0 0 0,2-2 0,0-3 0,3-2-163,-8 8 0,1-2 0,2-2 0,1-3 1,1 0-1,0 0 0,-1 0 0,0 0 1,-1 2-1,-2 1 163,3-2 0,-2 2 0,0 1 0,-1 0 0,-1 0 0,2 0 0,0-2 0,2-1-99,-6 6 0,1-2 0,1 0 0,1-2 0,1 0 0,-1 0 0,0 0 0,0 1 0,-2 2 0,-1 1 0,-1 2 99,7-8 0,-1 2 0,-2 2 0,-1 2 0,0-1 0,0 1 0,0 0-25,5-6 0,0 1 0,-1 0 0,1 0 1,-1 1-1,-1 1 25,-2 2 0,0 1 0,-1 0 0,0 0 0,-1 2 0,0-1 0,4-4 0,0 1 0,-1 0 0,0 1 0,-2 1 0,-3 3 0,-1 1 0,0 0 0,-1 1 0,-1 0 68,4-4 1,-1 1-1,-1 0 1,-1 2-69,6-8 0,-2 1 0,-2 2 0,-6 7 0,-2 2 0,-1 1 0,7-10 0,-3 4 0,-8 8 0,-2 3 1150,12-16-1150,-13 11 0,-8 12 1719,-8 5-1719,-6 10 2572,-8 10-4012,-8 14 1440,-6 9 0,-1 5 0,-14 22 0,9-12 0,-1-1 0</inkml:trace>
  <inkml:trace contextRef="#ctx0" brushRef="#br0" timeOffset="124033">25928 5223 23993,'-10'-37'3958,"3"-2"-3328,4-1-630,3 1 0,0 6 0,0 5 0,0 8 0,0 5 0,0 4 0,0 51 0,0 19-348,0-16 1,0 12 0,0 7 0,0 2 0,0-4 347,-1-5 0,0 0 0,1 0 0,-1 2 0,0 1 0,0-1 0,1 3 0,-1 0 0,0 1 0,0-1 0,0-3 0,1 1 0,-1 0 0,0-2 0,0-3 0,0-1-539,0 12 1,-1-5-1,1 1 539,1-2 0,0 0 0,0-2 0,0-2 0,0-1 0,0-2 0,0-1 0,0-2 0,0-1-292,0 16 1,0-3 291,1-7 0,0-3 0,1-8 0,0-2 0,3 23 0,1-15 0,-2-15 0,-2-21 0,0-19 0,-2-25 0,0-21-620,0 17 0,0-2-730,0-9 1,0-3 1349,1-7 0,1-3 0,2-4 0,0-2 0,1 19 0,-1 0 0,0 1 0</inkml:trace>
  <inkml:trace contextRef="#ctx0" brushRef="#br0" timeOffset="124465">26764 4700 22734,'3'-41'2609,"-2"3"-1890,-1 10-179,0 5-180,0 8-181,0 2 631,0 8-270,-5 34-450,-4 16-663,1-2 0,-2 4 573,-1 4 0,0 3 0,-1 7 0,-1 2 0,4-18 0,0 0 0,1 1-418,0 1 0,0 1 0,1-1 418,2-1 0,1 0 0,0 0 0,-2 20 0,3-2 0,5-5 0,3-1-129,0-7 0,5-1 129,13 6 0,8-5 0,-6-17 0,4-5-821,11 3 1,5-9 820,-7-20 0,1-9 0,2-6 0,0-6 59,2-11 1,-3-5-60,2-11 0,-4-5 0,-13 12 0,-2-3 0,-2-5 0,-1-6 0,-2-7 0,-1-1 0,-2 2-453,-1-4 0,-2 2 0,-2-4 453,-1 3 0,-1-4 0,-2 1 0,-3 4 0,-3 3 0,-3 3 0,-2 2-484,-1 2 1,-2 2 0,-1 1 483,-5-16 0,-4 4 310,-1 9 0,-3 6-580,-1 7 1,-6 10-1800,-19 18 0,-3 12 2069,7 8 0,0 8 0,2 5 0,0 7 0,1 2 0,10 0 0,-1 1 0,0 0 0</inkml:trace>
  <inkml:trace contextRef="#ctx0" brushRef="#br0" timeOffset="126043">29708 8852 22374,'-1'-37'899,"-1"0"1,-1 1 0,-2 1-451,-12-29-89,-7 6-90,-7 9-90,-5 9 0,-19 2-90,12 19 0,-12 2 0,22 15 0,3 2 90,6 0-1,4 7 181,3 1 90,3 7 0,0 5-360,-4 8-90,-6 13 0,1-2 0,-1 2 0,5-7 0,1 1-215,-7 11 0,1 1 215,-1 14 0,11-2 0,7-11 0,12-5 0,7-10 0,13-7 0,11-13 0,11-16-215,8-15 215,3-15 0,-19-4 0,-2-6-127,-11 10 0,-3-2 127,7-16 0,-6-2 0,-15 14 0,-4 1 0,-2 0 0,-4 0 0,-2 4 0,-4-1 0,-9-4 0,-3 2 0,-15-9-1240,-2 26 1,-3 10-920,-15 25 720,17 3 0,1 7 1439,9 4 0,3 3 0,1 5 0,1 2 0,2 4 0,0-1 0</inkml:trace>
  <inkml:trace contextRef="#ctx0" brushRef="#br0" timeOffset="126299">29177 9345 24983,'0'-15'3328,"0"-1"-3058,0 3-270,0 6 0,0 38 0,0 17 0,0-2 0,0 5-578,-2 3 0,0 2 578,-1 7 0,0 2 0,-1-20 0,0 1 0,-1 0 0,1 0 0,-1 0 0,0 0-864,-1-1 1,0 0-1,0 0 864,-3 18 0,-1-1-405,0-4 1,-2-2-453,1-6 0,-2-1-1527,-3 6 1,-2-3 2383,5-18 0,-1-3 0,-1 1 0,-1-4 0,-4-9 0</inkml:trace>
  <inkml:trace contextRef="#ctx0" brushRef="#br0" timeOffset="126518">29298 9711 25163,'13'-31'1259,"-1"0"0,10-25-629,-4 13-360,-3 10-270,-1 8 0,0 12 0,4 15 0,6 16 0,7 20 0,5 13 0,-15-19 0,-1 2-253,0 3 0,-1 0 253,1 1 0,-1 1 0,-3 0 0,0 1-540,-2-5 1,-1 1-1440,-2 11 0,-2 0 1979,1 13 0,-9-24 0,-3-2 0,-7 1 0</inkml:trace>
  <inkml:trace contextRef="#ctx0" brushRef="#br0" timeOffset="126686">29335 9609 24353,'-20'-37'689,"1"0"1,0 3 0,0 2-330,-18-17-90,1 19-91,-3 15-89,0 26-270,-5 18-306,21-5 1,1 3-100,-2 5 1,-1 2-2035,-8 17 1,1 2 2618,10-16 0,1 1 0,-5 9 0,2-2 0,0 5 0</inkml:trace>
  <inkml:trace contextRef="#ctx0" brushRef="#br0" timeOffset="127006">30342 8776 17763,'15'-41'1440,"-5"7"1127,-10 9-2477,-7 15 1073,-5 10-1073,0 17-90,3 14 0,4 13 0,8 2 90,5 2 572,7-7-662,7-5 90,5-9 0,3-13 2377,3-7-2287,-3-19 0,-1-11-90,-8-18 89,-7-13-701,-9-5 432,-10-2-269,-8 8-451,-9 9-3058,-32 14 3868,6 21 0,11 12 0,-1 5 0,8 5 0,-1 0 0</inkml:trace>
  <inkml:trace contextRef="#ctx0" brushRef="#br0" timeOffset="127227">30253 9279 25073,'16'26'2338,"0"-4"-1708,-6-6-90,2 1-540,-1 7 0,1 19 0,-6-11 0,0 2-1348,0 11 1,0 2 1347,0 7 0,-2 2 0,2 7 0,-2 1-152,-1-1 1,-1 5-52,-1-17 1,-1 7 0,0-1-1,-1-6-517,-1 13 1,-1-2-67,1-2 0,0 2 0,-2-11-1912,-6-2 2698,0-26 0,-2-26 0,0-16 0</inkml:trace>
  <inkml:trace contextRef="#ctx0" brushRef="#br0" timeOffset="127417">30496 9365 24263,'1'-42'629,"1"-1"1,-1 5 0,-1 3-180,-7-16-180,-7 25-90,-18 26-91,-17 30-89,17-2 0,-2 5-1071,-4 10 1,-1 3 1070,11-11 0,1 1 0,0 1-120,0 3 0,0 0 1,2 0-334,1-1 0,1-1 0,0 0-132,-7 16 1,2-1-226,5-6 1,3-3-496,4-6 1,3-4 1304,1 15 0,16-24 0,9-16 0</inkml:trace>
  <inkml:trace contextRef="#ctx0" brushRef="#br0" timeOffset="127595">30395 9304 23813,'22'-39'1260,"0"9"-901,1 15 91,4 15-270,12 17-90,14 19-631,-20-12 1,3 3 540,2 3 0,2 2-180,1 1 0,1 0-270,-2-2 1,-2-1-353,-4-1 0,-1-2-593,-5-5 1,-3 0 1394,10 10 0,-17-7 0,-11-4 0</inkml:trace>
  <inkml:trace contextRef="#ctx0" brushRef="#br0" timeOffset="128017">32226 8481 22104,'21'-36'2339,"-7"3"-1889,-14 0 0,-12 5 89,-10 3-179,-13 7-90,-6 7 0,-6 7-180,-1 17 0,1 11 0,4 20-335,23-17 1,3 4 244,2 2 0,4 3 45,1 2 0,5 3-45,8 16 0,5-1 0,2-15 0,3-2 45,5 10 0,6-5-45,21-8 0,3-21 90,0-28 0,-17-18 0,-3-10-350,-8 5 0,-4-2 260,5-18 0,-5-2-1087,-9 12 1,-4 2 951,-3 2 0,-4 0-225,-1 5 0,-4 3-476,-18-22-1053,-11 20-7942,-9 25 9085,-10 24 1,25 5 0,-1 5 0,-2 4 0,1 1 0</inkml:trace>
  <inkml:trace contextRef="#ctx0" brushRef="#br0" timeOffset="128241">31788 9177 24263,'30'9'2789,"0"-3"-2250,1-6-89,-1 0-90,-3 7-180,-3 8-180,0 23 0,-3 20 0,-10-16 0,-2 3-1606,-1 8 1,-1 3 1605,-1 7 0,0 4-30,-4-3 0,0 4 0,0-3-600,-1-15 1,1-3 0,-1 2 149,0 10 0,0 2 1,-1-6-511,-2-8 1,0-5-1800,-2 24 2789,-6-25 0,-1-28 0,-1-15 0</inkml:trace>
  <inkml:trace contextRef="#ctx0" brushRef="#br0" timeOffset="128407">32173 9279 23913,'3'-48'689,"-1"0"1,1 7 0,-3 1-150,-7-18 84,-9 25-354,-16 27-90,-17 31-180,17 3 0,-1 5-1515,-6 13 1,0 5 1394,10-10 0,-1 1 0,0 3-210,-1 3 0,0 2 0,1 0-210,-1 2 1,1 0-1,1 0-300,2-2 1,0-1 0,2 0 830,2-6 0,1 0 0,2-2 0,-6 13 0,3-4 0,3-6 1,0 0-1</inkml:trace>
  <inkml:trace contextRef="#ctx0" brushRef="#br0" timeOffset="128587">32287 9177 25612,'23'-36'1709,"-5"12"-1439,0 22-90,-2 22 0,6 23-180,-7-11 0,0 2-615,5 8 1,1 1 434,3 5 0,1 1-450,2-1 1,1 1 629,-5-9 0,0 1 0,-3-3 0,-1 2 0,-2-1 0,1 7 0,0-1 0</inkml:trace>
  <inkml:trace contextRef="#ctx0" brushRef="#br0" timeOffset="129137">28413 8379 22464,'-16'-56'1170,"-2"1"-811,-7 1 1,-3 3-90,-6 10 90,-3 10 0,-6 16 89,-1 20 1,-5 22-270,24-3 0,1 4-512,-2 7 0,3 4 422,0 4 0,3 3-45,2 2 0,1 1-1,4 0 1,2-1-569,4-1 1,2 0 568,3-6 0,2 0 0,4-5 0,2-1-6,12 21 51,13-18 0,6-17 0,6-24 0,-2-22 0,-3-24-90,-23 16 0,-3-3-349,-1-6 1,-2-2 348,-3-3 0,-4-1-90,-4-2 1,-3 1-91,-1 1 0,-4 1-225,-2 4 0,-4 2-225,1 5 1,-2 3-1080,-20-15-207,-4 20 1916,0 23 0,-1 23 0,1 11 0</inkml:trace>
  <inkml:trace contextRef="#ctx0" brushRef="#br0" timeOffset="129349">28027 8771 24623,'21'5'2968,"-3"0"-2248,-6-5-450,-5 7-270,-4 3 0,-3 20 0,0 18 0,1-11 0,-2 6-1131,-2 16 0,-3 9 1,1-1 1130,1-9 0,1-2 0,-1 5 0,-1 0 0,-1 4 0,0 1 0,1-4-325,1 2 0,0-3 1,0 2-374,1-4 1,0 2 0,0 0 0,0-5-83,1-1 1,-1-4-1,0 0 780,-1 9 0,1 0 0,-2-8 0,0-17 0,-2-4 0,-8 18 0</inkml:trace>
  <inkml:trace contextRef="#ctx0" brushRef="#br0" timeOffset="129549">28027 8908 25253,'-18'-48'899,"-4"18"-719,-8 28 0,-11 27-180,16-3 0,-1 5-626,-4 8 1,-1 3 625,-3 7 0,-1 2 0,-1 5 0,-3 3-498,3-3 0,-3 4 0,0-2-222,2-2 1,-1-2-1,0 0 0,1-1 1,1 0 0,0-4 719,-8 6 0,5-8 0,0-8 0,7-13 0</inkml:trace>
  <inkml:trace contextRef="#ctx0" brushRef="#br0" timeOffset="129768">28031 9055 25432,'0'-18'1440,"0"5"-1171,6 6 91,11 14-4431,20 11 4161,15 13 0,6 7-90,-12-6 0,1 4-210,-5-2 0,4 4 0,0 1 0,-6-2-555,7 12 1,-6 1-46,-8-7 0,0 1 1,-7-1 809,-9 1 0,-8-1 0,-7-2 0,-5 1 0,-5-1 0,0-1 0</inkml:trace>
  <inkml:trace contextRef="#ctx0" brushRef="#br0" timeOffset="131401">14014 7744 23364,'-39'-28'1889,"-1"0"-1440,-5-2-151,-2-1 332,-3 1-180,-5-1-91,-4 3-1344,25 16 1,-1 1 1163,-2 1 1,-3 2-180,-4 3 0,-3 2 23,-5 0 0,-2 2-23,-4 2 0,-2 2-601,-4 1 0,-2 0 601,22 1 0,-1 0 0,0 1 0,0-1 0,0 0 0,0 0 0,-20 6 0,0 0 0,3 0 0,1 2 0,2 1 0,2 2 0,1 1 0,0 2 0,4 2 0,1 3 0,1 2 0,2 4 0,2 4 0,3 3 0,0 5 0,3 2-244,2 2 1,0 5 243,6 1 0,-1 5 0,2-2 0,8-13 0,2 0 0,-1 4-123,-2 10 1,-3 7 0,1 1 0,4-5 122,4-6 0,3-3 0,-1 2 0,0-1 0,-1 2 0,1 1 0,0-3 0,1 3 0,2-2 0,-1-1 0,-1 2 0,0 0 0,0 0 0,0 0 0,0 0 0,0 0 0,0 1 0,1-1 0,-1 0 0,0 1 0,0-1 0,0 1-502,0-1 0,0 0 0,0 1 502,1-1 0,0 1 0,-1-1 0,2-2 0,-1 0 0,1 0-181,1-1 1,0 0 0,1-1 180,1-1 0,0-1 0,2 1-53,0-2 1,1-1-1,1 1 53,0 19 0,2 0 0,1-3 0,1 0 0,2-2 0,1-1-152,3-1 1,2-1 151,1-1 0,3 0 0,2-4 0,6 2 282,1-7 0,4 2 0,1-2-282,5 8 0,3-1 0,-3-9 0,2 1 0,1-3 0,7 5 0,1-4 0,4-1 0,2-2 0,2-2 0,1-2 0,2-2 0,2-4 0,2-1 0,1-4 0,3-2 0,0-2 0,3-3 0,0-2 0,-18-8 0,0-2 0,0 0 0,2-2 0,0-1 0,0-1 159,2 0 0,0-2 0,0 0-159,3-3 0,0-1 0,0-1 0,0-1 0,1 0 0,3-3 0,3-4 0,4-3 0,1-1 0,-4 0 0,5 0 0,-3-1 0,2-2 0,-2 1 0,2-1 0,0-1 0,-5 1 0,-3 1 0,-3 0 0,2-2 0,-3 1 0,3-2 0,0-1 0,-4 1 0,3 0 0,-4 0 0,2-2 0,-3 2 0,1-1 0,0-1 0,-4 1 0,-2 0 0,-3-1 0,-1 0 0,2-2 0,-1-1 0,-1-1 0,-1-4 0,0-1 0,-2-1 0,0-4 0,-1-2 0,-1-2-122,1-5 0,-2-2 0,-1-3 122,0-5 0,-2-4 0,-1-1 48,-6 10 0,-2-2 0,-1-1 0,0-2-48,0-5 0,-2-1 0,0-2 0,-1-1 0,-4 10 0,0-1 0,-1 0 0,0-2 0,-1 1-183,-1-4 0,0-1 0,-1 0 0,-1 0 0,0-1 183,-1-3 0,0 1 0,-1-1 0,-1-1 0,0 0-93,-1 10 1,-1-1-1,-1 0 1,0 0-1,0-1 1,-1 1 92,0-2 0,-1 0 0,-1 0 0,0-1 0,0 1 0,0-1-63,-1 1 0,0 1 1,0-1-1,-1 0 1,-1-1-1,-2-3 63,0 6 0,-2-2 0,0-2 0,-2 0 0,0-1 0,0 2 0,0 1 0,-1 3-18,0-3 1,0 3 0,-1 2 0,0 0 0,-1-1 0,-2-1 17,0 1 0,-1-3 0,-1-1 0,0 1 0,-2 2 0,0 3 0,-1 5 83,-7-7 1,-1 5 0,-2 3 0,-3 3-84,1 3 0,-1 3 0,-3 2 0,-1 2-240,-11-5 0,-2 4 0,-6 8 240,-2 12 0,-5 6 0,-2 6 0,4 3 0,-4 5 0,1 6 0,-1 4 0,14 3 0,-1-1 0,1 0 0,0 1 0,0-1 0</inkml:trace>
  <inkml:trace contextRef="#ctx0" brushRef="#br0" timeOffset="133391">29505 7012 23634,'-29'-51'539,"-1"0"1,-5 4 0,-5 2-361,-7 2 1,-6 5-1072,13 15 1,-2 2 0,-2 1 1161,-4 2 0,-1 2 0,-2 2-61,-3 1 1,-1 3 0,-1 2-60,-2 2 0,-1 3 0,1 2-60,-1 4 0,-1 2 0,2 4-60,0 3 0,0 3 0,1 4-481,0 5 0,2 4 1,1 3 450,-1 6 0,2 3 0,2 3 0,12-7 0,1 2 0,1 1 0,1 1-178,-1 3 0,2 2 0,0 1 1,2 1 177,-1 2 0,2 1 0,0 1 0,1 0-397,1 1 1,1 2 0,0-1 0,2 2 396,1 1 0,1 0 0,1 1 0,1 0 0,1 0 0,0 0 0,2 0 0,1 1-146,1 0 1,2 0-1,1 1 1,1 0 145,1 0 0,0 1 0,2-1 0,1 1 0,3 0 0,1 1 0,1-1 1,0 1-1,1-1 0,1 0 0,1 2 0,2 3-45,3-9 0,1 3 0,2 2 1,1 1-1,1 0 0,1 0 45,2 1 0,2 2 0,1-1 0,1 1 0,0-1 0,0 0 0,1 1 0,-1 0 0,1-1 0,1 1 0,1-2 0,1 0 23,1-4 1,1 1-1,1-2 1,1-1 0,2 0-1,2-1-23,3-1 0,2 0 0,2-1 0,1-1 0,0-2 0,-1-2 0,0 0 0,0-3 0,-1-1 0,2 0 0,3 1 0,0 2 0,4 1 0,1 1 0,0-1 0,0-2 0,-1-5 0,0-2 0,-2-4 0,1-2 0,0-1 0,1 0-51,1 1 0,1-1 0,0-1 1,1 0-1,0 0 51,1-2 0,0 0 0,0 0 0,1-1 0,0-1 0,0 0 0,-1-2 0,1 1 0,1-1 0,4-1 0,3 1 0,4-1 0,3 1 0,0-2 0,-1 0 0,-3-3 0,-1 0 0,-2-1 0,-1-2 0,2-1 0,2 1 0,1-1 0,4 0 0,1 0 0,0-2 0,-2-1 0,-2-3 22,-5-2 1,-4-2 0,0-2 0,2-2 0,3-1-23,6-3 0,4-3 0,2-1 0,1-2 0,-2 0 0,-3-1 0,0-1 0,-3 0 0,-2-1 0,2-2 0,2-2 0,-8 1 0,3-1 0,2-1 0,-1-1 0,0-2 0,-2 0 0,-4 0-14,6-5 1,-4-1 0,-1-1-1,-1-2 1,0 1 13,1-2 0,0-1 0,0-1 0,-1-1 0,0 1 0,-1-1 0,0-1 0,-1 0 0,0-1 0,-1 0 0,-1 0 0,0 0 0,-1 0 0,0-1 0,-2 0 0,0 0 0,-1 0 0,-1 0 0,0 0 0,-1-1-59,7-7 1,-1-1-1,0-1 1,-2 0 58,-2 1 0,-1 0 0,-2-1 0,-1-1 130,-3 3 0,-1-1 0,-2-1 0,0-5-130,-4-1 0,0-4 0,-2-3 0,-1 1 0,-3 2 105,0 0 1,-4 2 0,-1-1-1,0-2-105,-2 0 0,-1-4 0,0 0 0,-3 0 0,-2 4 103,-4 1 1,-3 2 0,-2 1-1,-1-1-103,0-1 0,-2 0 0,0 0 0,-2-1 0,-1 0 0,-1 0 0,-1 0 0,-1 0 0,-1-1 0,-1 0 0,-2 1 0,0-1 0,-2 0 0,0 0 0,-2-1 0,-1 1 0,-1 0 0,0 0 0,-2-1 0,-1 1 0,0-1 0,-2 0 0,0 0 0,-1 0 0,-1 1 0,-1 0 0,0 1 0,-1-1-77,1 3 1,-1 0 0,-1-1-1,-3-1 77,-1 1 0,-3-3 0,-2-1 0,0 2 0,1 3 0,1 2 0,1 2 0,-2 1 0,-4-2 0,-2 1 0,-4-3 0,-4-1 0,0 1 0,0 3 0,4 5-110,-1 1 1,4 6 0,-4 1 0,-7-1 109,4 5 0,-7-2 0,-5 0 0,-3-1 0,-1 1 0,2 1 0,3 3 0,5 3-65,-2 1 0,5 3 1,2 2-1,-1 0 0,-6-1 65,0 0 0,-4-2 0,-3 0 0,-1 0 0,1 1 0,4 2 0,5 3 43,-6 0 1,6 3 0,1 2-1,1-1-43,0 0 0,2 0 0,-2 0 0,-1-1 20,-1 0 0,-2 0 0,-1-1 1,-1 0-1,1-1-20,0 1 0,0 0 0,0-1 0,-1 1 0,1 0 0,1 0 0,-1 0 0,0 0 0,1 0 0,1 1 97,-9-3 0,0 0 0,3 2 0,3 0-97,1 3 0,4 0 0,0 1 0,1 0 0,0 0 0,0 0 0,1 2 0,1 0 0,0 1 368,4 0 0,0 0 1,-2 2-369,-7 0 0,-3 1 0,5 0 0,-3 1 0,1 0 0,-5 2 0,3 0 1608,-6 2-1608,29 0 1483,2 0-1483,25 4 2175,4 2-2175,6 0 869,0-2-869,5-4 0,3 0 0,6-4 0,13-11 0,16-20-918,-11 4 1,3-6 917,-5 3 0,3-3 0,0-3-696,-2 1 0,0-2 0,1-3 0,1-1 696,-3 1 0,0-1 0,1-1 0,0-2 0,0-1-311,-2 3 1,0-1 0,0 0-1,0-2 1,0-1 0,0 1 310,2-5 0,1-1 0,-1-1 0,1 0 0,0 0 0,-1-1-178,-3 7 0,0-1 0,0 0 0,0 0 0,0 0 0,-1-1 1,1 1 177,0-1 0,0-1 0,-1 1 0,1-1 0,-1 0 0,1 0 0,-1 0-67,-1 1 0,1-1 1,-1 1-1,1 0 1,-1-1-1,-1 1 1,0 0 66,4-7 0,-1 0 0,0 0 0,-1 0 0,0 1 0,0 0 0,-3 3 0,0 1 0,0-1 0,-1 1 0,0 1 0,-1 0 0,2-5 0,0 0 0,-1 1 0,-1 1 0,0 1 121,2-6 1,-1 2 0,-1 1 0,0-1-122,0-2 0,1-1 0,-2 1 0,-2 5 0,-1 5 0,-3 4 0,1 0 0,0-4 0,0 1 0,-3 7 0,2-13 1211,-8 21-1211,-6 10 1856,-3 10-1856,-1 4 2774,-3 6-2774,-2 3 1743,-3 2-1743,0 0 121,-4 0-481,3 0-1169,-2 5-180,-1 2-180,-6 11 1889,-23 14 0,4-4 0,-14 9 0</inkml:trace>
  <inkml:trace contextRef="#ctx0" brushRef="#br0" timeOffset="133851">31386 995 20845,'6'-23'4138,"0"3"-2069,1 2-1260,-2 7-179,3 2-540,-6 6-90,0 1 0,2 11 0,-2 7 0,6 16 0,-3 14 0,-1 17-400,-3-23 1,-1 2 399,1 8 0,-2 4-729,-2 8 0,-1 3 729,1-17 0,0 3 0,-2 0-486,-1 5 0,-1 1 0,0 0 486,0 3 0,-1 1 0,1 0-525,-1 0 0,-1 0 0,1 0 525,0-2 0,0 0 0,0-1 0,0-5 0,1 0 0,-1 1-116,-1 7 1,0 1 0,2-4 115,0 2 0,1-2 229,-1 5 0,2-5-229,5-6 1131,0-21-1131,0-18 0,3-25 0,5-31-225,0 8 1,1-4-721,3-13 1,2-3 442,-4 13 1,1-2-1,1 0-428,1-6 1,2 0 0,-1 0 929,1-2 0,0 0 0,0 0 0,0 0 0,0 1 0,0 1 0,0 0 0,0 0 0,0 1 0</inkml:trace>
  <inkml:trace contextRef="#ctx0" brushRef="#br0" timeOffset="134245">31853 1026 22284,'36'-49'3598,"-3"3"-2339,-3 6-269,-5 4-540,-5 3-450,-2 5 0,-5 3 0,-2 4 0,-6 8 0,-2 13 0,-3 15 0,-7 25 0,-2 24-656,0-20 0,-2 3 656,1 10 0,0 3 0,1-14 0,0 2 0,0 1 0,0 5 0,0 2 0,-1 1-668,0 5 1,0 1 0,-1 1 667,3-14 0,1 0 0,-1 1 0,1 0-489,0-1 0,0 2 1,0-1-1,1-1 489,-2 17 0,1-1 0,0 0 0,1-5 0,1-1 0,0 0-205,0-4 0,0-1 1,1-1 204,1-7 0,1-1 0,0-2 0,-3 15 0,1-3 0,3-11 0,1-2 0,-4 23 640,4-18-640,0-8-2154,-12-27 2154,-6-3 0,-23-22 0,-5-1 0</inkml:trace>
  <inkml:trace contextRef="#ctx0" brushRef="#br0" timeOffset="151700">1352 8212 25253,'-8'0'1709,"0"0"-1260,3 6 1,2 14-90,8 21-270,1-9 0,0 4-746,6 9 0,1 2 656,3 9 0,1 3-238,-5-17 0,1 2 0,1 0 238,0 2 0,0 1 0,0 0-395,0 1 1,1 0 0,-1 1 364,0-1 0,0 1 0,1-1-60,-1-2 0,0-1 1,0-1-271,5 19 0,-1-4-225,-1-8 1,0-2-181,-3-8 1,1-1 764,1-3 0,-1-7 0,0-12 0,2-10 0</inkml:trace>
  <inkml:trace contextRef="#ctx0" brushRef="#br0" timeOffset="152023">1239 8456 23544,'-27'-39'869,"0"1"1,3 0-1,1 0-779,4 4 0,4-1-296,3 0 1,5 0 295,5 0 0,4 1 0,6-3 0,6 0-45,8 1 0,5 1-1443,5-1 1,5 3 1487,6 1 0,2 5-45,3 4 0,0 5 99,-2 4 1,0 5-55,-3 9 0,-1 7-116,-3 4 0,-5 9 340,4 26 1,-7 10-270,-12-11 0,-4 4-251,-5-3 0,-2 3 0,-4-1 206,-10 7 0,-5-2 0,-2 2 0,-4-1 689,-3-5 0,-3-1-689,-3-4 0,-1-2 0,0-5 0,-2-3 0,1-4 0,0-4 678,-22 17-678,10-15 282,10-12-1181,9-10 686,15-12-1586,8-10-68,18-14 1867,11-18 0,-10 19 0,2-1 0,3-5 0,0 1 0</inkml:trace>
  <inkml:trace contextRef="#ctx0" brushRef="#br0" timeOffset="152361">2022 7998 23094,'56'3'1097,"0"0"0,1 0 1,-16 34-1,-5 12 1,-12-30-1098,-16-47 0,-9-33 0,-7-13 0,-6 3 0,-2 22 0,-10 19 0,-7 10-675,-15-7 0,-2 8-584,-6 18 449,21 5 1,3 4-1260,-6 20-7762,9 3 9343,7 2 0,11-5 0,6-1 0</inkml:trace>
  <inkml:trace contextRef="#ctx0" brushRef="#br0" timeOffset="152840">2546 7470 21295,'21'-51'2788,"-5"5"-2248,-8 5 0,-4 10-1,-4 9 91,-4 4-450,0 10 449,-13 12-269,-1 15-90,-8 19 0,1 10-90,3 9-377,3 4 286,9-2 1,8-6-90,12-5 0,12-12 90,15-10-90,16-14 0,10-14 0,-11-8 0,0-2-329,-14 2 1,0-1 328,10-4 0,-3 1 0,6-2 0,-11 8 0,-7 15-2900,-9 12 2900,-6 21-553,-9 11 553,-4 11 51,-7-28 1,-3 0-52,0 0 0,-3-1 0,-3-1 0,-2 0 0,-16 24 0,-3-11 0,1-7 0,1-12 2944,3-11-2944,3-8 0,5-7 0,5 0 842,8-4-842,2-4-571,4-10-3476,8-28 4047,-1 1 0,-1 12 0,2-1 0,4-22 0</inkml:trace>
  <inkml:trace contextRef="#ctx0" brushRef="#br0" timeOffset="153171">3046 6845 22194,'-4'-13'3328,"3"0"-2608,-6 5-270,6 1-270,-3 2 0,4 2 179,0 8 1,6 10 45,4 15 0,3 9-405,5 11 0,3 9-697,-6-13 1,1 6-1,1 4 1,0-2 0,-2-7 306,1 3 0,-1-6 0,1 4-375,4 21 1,1 3 0,-7-22-2025,-7-31 2789,-7-19 0,-9-28 0,-3-14 0</inkml:trace>
  <inkml:trace contextRef="#ctx0" brushRef="#br0" timeOffset="153320">2907 6275 22461,'-23'-43'509,"0"-1"1,2 4 0,1 1-465,2 9 0,1 2 522,-7-18-657,6 16 195,9 12-1184,6 8-340,10 15-1279,6 6 2854,7 9 0,3 3 0,1 2 0</inkml:trace>
  <inkml:trace contextRef="#ctx0" brushRef="#br0" timeOffset="153585">3212 5833 24533,'-5'-20'2968,"3"4"-2608,-7 1-180,8 19-90,3 12 0,9 24 0,9 24-283,-6-24 0,2 6 0,0 1 223,4 10 0,1 2 0,-1 1-675,1 0 0,0 1 1,-1 0 644,2 1 0,-1 1 0,-1-5 0,-1 4 0,-1-3-45,0-2 0,0 0-135,-3-8 0,-1-1-444,-1-5 1,0-3-7,-3-7 0,0-2-1079,6 17-899,-3-17 2752,-7-18 0,-2-18 0,-4-12 0</inkml:trace>
  <inkml:trace contextRef="#ctx0" brushRef="#br0" timeOffset="153914">3301 6641 23364,'-45'-18'2158,"6"1"-1888,9-5-270,23 2 0,17-9-90,31-1 45,-12 11 0,3-1 45,6-2 0,0-2-151,4-1 0,0 0 241,-2 0 0,0-2 539,5-5 1,-1 0-271,-15 9 1,-2 1-45,2-2 0,-5 0-135,-5-2-180,-8 6 0,-6 16 0,2 13 0,-1 23 0,6 19 0,-4-18 0,1 3-303,1 5 1,0 2 302,1 2 0,1 0 0,0 1 0,0-1 0,0-2 0,0-1 0,0-5 0,-1-1 284,9 28-823,-4-16-1620,-2-12-809,-7-20 2968,-1-21 0,-10-24 0,-1-12 0</inkml:trace>
  <inkml:trace contextRef="#ctx0" brushRef="#br0" timeOffset="154054">3716 5645 24353,'-26'-57'689,"1"1"1,2 4 0,0 3-645,4 9 0,0 3-1579,-9-19 1174,6 16-56,11 22-1113,4 16-917,14 17 2446,5 16 0,13 7 0,4 6 0</inkml:trace>
  <inkml:trace contextRef="#ctx0" brushRef="#br0" timeOffset="154358">4126 5640 24263,'2'9'2069,"0"4"-1529,-2-4-181,-6 10-179,0 9-90,-7 15 0,7 13-45,2-22 0,2 1-1045,3 1 0,2 0 1045,0-1 0,2-1-45,9 27-220,5-10 310,3-13-200,1-10 110,3-15 0,-1-13 0,-1-15-1574,-6-16 1754,-7-12 0,-6-13 227,-14-8-362,3 30 0,-3 1-45,-3 0 0,-2 0 166,-19-23-256,-2 8-450,1 14-360,1 12-539,5 12-720,5 10 2981,5 8 0,10 7 1,2 3-1</inkml:trace>
  <inkml:trace contextRef="#ctx0" brushRef="#br0" timeOffset="154743">4215 5625 22914,'0'-33'3328,"0"4"-2968,-4 4-90,4 7-90,1 17-180,12 14 0,9 26 89,7 14 1,-7-5 0,-1 2-433,-5-13 0,-2 1 388,4 13 0,-1-2 45,-1 8 90,-4-9 89,-5-13-89,-4-12-90,-3-10 0,-5-18 0,0-15 0,-2-21-90,4-18 0,2 24 0,2-1-146,1-3 0,1 1 146,0 2 0,1 0 0,10-25 0,0 13 752,6 17-752,5 14 0,5 17 0,7 13 0,4 14 0,0 9 0,-1 10-270,-3 3-899,-8 2-987,-7 2-722,-12 3 2878,-12 2 0,-4-24 0,-2 0 0,-4 1 0,1 0 0</inkml:trace>
  <inkml:trace contextRef="#ctx0" brushRef="#br0" timeOffset="155228">5279 6514 23634,'2'-28'3238,"-5"5"-2429,-8 10-89,-11 13-540,-12 20-180,9 0 0,-1 5-1076,-9 12 1,-2 7 1075,4-7 0,-1 4 0,-2 3-546,2-4 0,0 2 0,-2 1 0,-2 1 546,3-3 0,-2 1 0,0 0 0,-1 1 0,-2 1 0,4-3 0,-2 0 0,0 1 0,-1 1 0,0-1 0,-1 1-326,-3 3 0,0 0 0,-1 0 0,-1 0 0,1 1 0,-2 0 326,6-6 0,-1 1 0,0 0 0,-1 0 0,1 0 0,-1 0 0,1 0-187,-2 1 0,1-1 0,-1 1 0,1 0 0,-1 0 1,1 0-1,-1 0 187,1-1 0,0 0 0,-1 1 0,1-1 0,0 0 0,0 0 0,0 0-77,2-1 1,-1 0 0,1 0 0,-1 0 0,2 0 0,-1-1 0,1 0 76,-5 5 0,0 0 0,1 0 0,0-1 0,0 1 0,1-2-12,-4 7 0,-1-2 0,2 1 0,0-1 0,1-1 12,3-3 0,1 0 0,1-1 0,0 0 0,1-1 141,-5 5 1,1 0-1,1-1 1,1 0-142,4-6 0,2 0 0,0-1 0,2-1 0,-7 7 0,1-2 0,1-2 431,7-5 1,1-2-1,-1 0-431,-6 7 0,-1 1 0,3-5 0,5-4 0,2-2 968,-10 10 0,4-5-968,13-16 2896,6-9-2896,2-4 1050,5-2-3389,4-4 630,6 3-719,4-4 2428,5 0 0,2 0 0,3 0 0</inkml:trace>
  <inkml:trace contextRef="#ctx0" brushRef="#br0" timeOffset="156305">3249 2149 22734,'-27'-21'2609,"3"1"-2070,3 2-89,5 1-180,4 4-90,6 0-180,2 5 180,4 3-1,0 3 91,4 2 0,4 0-90,10 7 0,12 1 0,15 7-90,17 3-814,-22-9 0,2 0 724,6 2 0,3 1 0,6 0 0,0 1 0,4 1 0,1 0 45,0 2 0,0 1-45,-2-2 0,0 1 0,-3 0 0,0 1 0,-6-2 0,1 2 0,10 8 0,-1 2 0,-19-7 0,-1 2 0,6 6 0,-1 3-290,-9 3 0,-4 0 290,-8-8 0,0 0-43,6 9 1,0-1 42,8 6 0,-1-4 0,6 3 0,-13-13 90,2 3-90,-17-21 1323,-2-1-1323,-2-7 503,-5 0-2212,-2-3 467,-5 1-737,-5-3-7852,-2-3 9005,-9 0 1,0 3 0,-5 0-1</inkml:trace>
  <inkml:trace contextRef="#ctx0" brushRef="#br0" timeOffset="157358">4146 3033 22464,'-25'0'2789,"5"0"-2160,10 0-89,4-4 0,6 0-181,2-3-3481,4 4 3572,17 1-270,14 2-90,8 0 0,10 0-90,-2 0 0,12-3-477,-7-2 0,4-1 477,-13 0 0,1 0 0,-6 0 0,3 0 0,-3 0 0,2 0 0,0 0 0,9 0 0,0 2 0,-17 1 0,-2 0-14,15 0 1,-4 1 13,-6 2 2818,1 0-2818,-22-4 0,-9 1 0,-4-5 1687,-5-1-1687,-2-4 0,0-10 0,0-10 0,0-12 0,-3-19 0,0 27 0,-1-2-1225,-1-6 0,0-2 1225,-1-2 0,0-1 0,0 0 0,1 0-397,0-13 1,0 2 396,0 18 0,0 2 0,3-7 0,-1 4 0,-6 0 0,9 9 0,-4 12 0,4 3 2242,0 7-2242,0 1 1049,0 4-1049,-4 3 0,3 1 0,-6 3 0,3-1 0,-1-1 0,-2 3 0,2-2 0,-5 8 0,-3 7 0,-8 11 0,-7 11 0,-9 8-399,15-17 0,0 2 399,-4 2 0,-1 1 0,-2 0 0,0 2 0,-2 1 0,0 0 0,-1 0 0,-1 1 0,-1-1 0,-1 1 0,1-3 0,-1 1 0,0-1 0,-6 5 0,1 0 0,6-6 0,-1 1 0,2-2 0,-3 2 0,3-1 0,3-2 0,-1 1-155,-10 10 0,2 1 155,10-13 0,1 1 0,-6 6 0,2-2 0,-5 5 0,7-8 0,6-2 0,3-5 0,-4 9 771,9-10-771,-5 5 337,1-2-337,6-11 0,-3 1 0,10-6 0,0-8 0,8 4 0,-1-5 0,27-5 0,6-3 0,18-4 0,8-2-443,-12 1 0,2 0 443,-1 2 0,4-1 0,-2 0-760,13-1 1,-1 1-186,0 0 1,0 1 944,-1 1 0,0 0 0,-3 1 0,-1 0 0,-1 0 0,0 0 0</inkml:trace>
  <inkml:trace contextRef="#ctx0" brushRef="#br1" timeOffset="662181">7167 1625 21835,'-3'-28'2968,"2"0"-2159,-7 3-89,8 0 629,-13-14-809,5 3-180,-11-14-360,4 15 0,-1 0 0,-15-22 0,11 19 0,-8-3-485,-4 8 0,-10-2 0,-1 1 0,4 4 485,-11-8 0,-1 0 0,5 6 0,-6-4 0,0 1 0,4 6 0,-8 1 0,2 4 0,-2 0 0,-1 0 0,1 4 0,0 2 0,2 2 0,0 1-460,2 4 1,1 2 459,2 3 0,0 2-219,3 1 0,1 1 219,1 2 0,0 0 0,4 3 0,-1 1 0,2 2 0,1 1 0,0 4 0,-1 1 0,2 3 0,-1 1 0,-2 1 0,1 1 0,1 3 0,-2 1 0,3 0 0,-3 2 0,2-1 0,-5 6 0,0 1 0,6-5 0,-1 1 0,0 1 0,1 3 0,-1 0 0,2 1 0,-3 2 0,1 2 0,0 0-268,-1-1 1,0 0 0,2 1 267,3-2 0,2 0 0,0 1 0,-13 16 0,4 0 0,11-9 0,1 0 0,-7 9 0,-2 8-269,12-11 0,-1 7 1,0 1-1,3-6 269,3-7 0,3-3 0,-3 4 0,-4 10 0,-3 7 0,0-1 0,5-7-99,0 6 0,3-4 99,-1 4 0,0 1 0,0 1 0,1 0 0,1 2 0,-1 0 0,2-1 0,0 3 0,3-5 0,-1 3 0,2-2 0,3-14 0,1-2 0,-1 2 0,-2 12 0,0 3 0,2-4 0,1 2 0,2-3 41,-1 1 0,2 0-41,3-3 0,1 1 0,0 0 0,1-1 52,2-1 0,2 1-52,0-1 0,1 3 0,2-4 0,2 4 0,-1-3 0,3 12 0,0 0 538,0-10 1,0 4 0,1-4-539,1 7 0,0-2 0,0-2 0,4 6 0,-1-16 0,2 5 0,2 4 0,1-1 0,-1-4 0,0-1 0,0-4 0,0 0 0,1 3-96,1 1 1,0 4 0,2 0 0,-1-2-1,-1-5 96,5 4 0,-1-6 0,-1-3 0,4 3 0,-1-3-419,1 2 1,1-1 418,1-1 0,1 0 49,0 0 1,1-2-50,0-1 0,4-1 0,-1-5 0,3 0 0,2-1 0,4-3 0,3-1 0,0-2 0,0 1 0,0 0 0,1-4 0,0-3 0,1-2 0,1-5 0,4-6 0,1-4 0,1-1 0,7 1 0,1-2 0,1-1-6,0-2 1,0-2 0,1 0 5,-1-1 0,-1 0 0,-2-1-285,-14-1 1,-3-1-1,1-1 285,0 1 0,1-2 0,1 0 0,-1 0 0,0-1 0,4-1 46,0-3 1,3 0 0,2-2 0,0-1-47,1-1 0,2-1 0,-1 0 0,0-1-200,0 0 1,1-1-1,-1 1 1,-2-2 199,-2 2 0,0-1 0,-3 0 0,-3 0 0,-1 0 0,-4 0 0,2-3 0,-1 0 0,2-3 0,0-1 0,-3 0 0,3-2 0,-3 0 0,3-5 0,-4 1 0,3-6 0,1-1 0,-2-1 0,-5 3 0,6-9 0,-6 2 0,2-4 0,-2 0 0,2-3 0,-1-2 0,-4 2 0,-8 9 0,-2 1 0,-2-1 0,2-4 0,1-7 0,1-5 0,0-3 0,-2 1 0,-1 2-239,0-1 0,-2 3 1,0-2-1,-1-6 239,-5 14 0,0-3 0,0-4 0,0-2 0,0-1 0,-1 2 0,-2 2 0,-2 4 0,1-9 0,-2 4 0,-2 2 0,-1-1 0,0-4 0,-1 7 0,1-3 0,-1-2 0,0-1 0,-1 2 0,-2 0 0,0 3 0,-2-6 0,-1 4 0,-1 0 0,-3-3 0,-4-5-75,-1 8 0,-3-4 0,-3-4 0,-1-2 1,-2-1-1,0 1 0,0 1 0,0 3 0,1 4 75,-3-6 0,1 5 0,0 2 0,-1 0 0,-2-2 0,-2-4-30,4 12 0,-1-3 1,-1-3-1,-2-1 0,0-1 1,-1 1-1,0 1 0,0 3 1,-1 3-1,1 5 30,-6-5 0,1 5 0,-2 3 0,0 2 0,0 0 0,-2 0 0,0-1 0,-1 1 0,0 0 0,-2 1 0,1 0 0,-2 1 0,-7-6 0,-1 1 0,-1 1 0,0 1 0,-2 2 22,1 3 0,1 0 0,-2 3 0,-2 0 0,-4 3-127,-1 3 0,-4 1 0,-2 1 0,-1 2 0,1 3 0,4 1-444,3 3 0,3 2 0,0 3 1,0 0-1,-3 3 549,-10-2 0,-3 2 0,-1 2 0,2 3 0,7 6 0,-8 8 0,7 7 0,1 3 0,2 4 0,-1 0 0,1 0 0</inkml:trace>
  <inkml:trace contextRef="#ctx0" brushRef="#br1" timeOffset="664509">7894 6865 13913,'-4'-56'3328,"-2"2"193,-4 4-2352,-2 4-180,-2 5 420,-1 6-1409,1 4 0,0 6 860,3 4-860,1 4 3392,6 6-3392,0 8 0,4 13 0,4 18 0,2 20-498,4 8 0,1 7 498,-1-10 0,1 4-379,-2-4 0,1 7 1,0 2-1,0-6 379,-2-3 0,0-4 0,0 5 0,-1-2 0,1 5 0,-1 3 0,0-2 0,-1-6-472,1 6 1,-1-6 0,-1 3 471,-1-4 0,0 4 0,-1-2 0,0-4 0,0 16 0,-1-5 0,-2-5 0,0-1-520,0-9 1,0-1 519,-1-8 0,-1-1 284,0-1 0,-1-1-284,-5 12 1146,3-7-1146,-2-21 1565,1-19-1565,-12-7 1685,1-4-1685,-24-4 0,1 11 0,-2 1 0,-14-5 0,14 7 0,3 1 0,11 2 0,21 0 0,26 0 0,14 7 0,5-4 0,3 3 0,-1 6 0,-1 2 0,2-3 0,0 1 0,-3 4 0,0 2 0,2 3 0,-2 0 0,-8-4 0,-1 0-850,10 4 1,-1 0 849,10 6 0,8 1 0,-18-7 0,6-5 0,-28-9 0,-3-12 0,-11-21 1699,-6-3-1699,3-7 0,1-2 0,-3-17-187,2 18 0,2 1 187,-1-15 0,0 5 0,0-6 0,0 18 0,0-4 0,-4 20 0,3 2 0,-8 4 0,4 4 374,-5 1-374,2 4 0,0 1 0,-2 2 0,-2 0 0,-5 0 0,-5 0 0,-6 6 0,-10 5 0,-11 7-388,-10 5 388,26-11 0,-1 1 0,-19 8 0,0 0 0,12-4 0,0 0 0,-11 4 0,1 0 0,17-8 0,3-1 0,-26 11 0,18-8 0,2-1 0,0 0-1170,-5 8-269,46-21-2519,24 11 3958,0-6 0,14 2 0,-5-4 0</inkml:trace>
  <inkml:trace contextRef="#ctx0" brushRef="#br1" timeOffset="666596">6384 13411 23723,'-13'-6'2789,"3"-1"-2249,4 1-1,2-1-179,4 4-90,4 1 0,7 9-180,12 6-90,12 12 0,8 9 0,5 8-391,-22-19 1,-1 1 390,2 2 0,-1 1 0,0 0 0,-1 2 0,-1 0 0,-1 0 0,-1 1 0,-2-1 0,-2 0 0,-1 0 0,13 27-152,-7-2 152,-5-6 0,-6-5 0,-4-7 0,-4-6 0,-2-4 0,-2-4 0,2-10 769,-2-5-769,2-10 164,-7 0-164,0 1 0,-7 2 0,2 0 0,-4 0 0,-3 0 0,-1 0 0,-4 0 0,-3 0 0,-17 0 0,7 4 0,-10 2 0,17-1 0,-4 4 0,14-7 0,4 2 0,19-4 0,9 0 0,8 7 0,7-1 0,7 7 0,7-1 0,8 1 0,-13-2 0,2 0 0,23 6 0,-23-6 0,1 0 0,-5-1 0,-2 0 0,14 4 0,15 5 0,-32-13 0,-5 1 0,-13-7 0,-5 0 0,-3-25 0,-1 3 0,-3-27 0,-1 5 0,0 6 0,0-1-218,0-24 218,1 21 0,0 0-425,0-11 425,0 5 0,-1 9 0,0 9 0,0 7 0,0 10 0,-3 6 0,-3 5 0,-7 11 208,-3 2-208,-2 9 435,-14 14-435,4-6 0,-12 12 0,4-10 0,-5 1 0,-3-3 0,-3 0 0,12-13 0,-1 0 0,0-1 0,0 1 0,1-3 0,1-1 0,-25 8 0,21-8 0,14-1 0,1-5 0,19 0 0,4-1 0,4-2 0,4 7 0,0-8 0,4 8 0,7-8 0,5 3 0,8-4 0,7 0 0,6 0-270,2 0-989,3 0-450,1 0-756,4 0-7366,0 0 9050,4 7 1,0 4 0,2 7 0</inkml:trace>
  <inkml:trace contextRef="#ctx0" brushRef="#br1" timeOffset="672172">7423 1132 20485,'0'-15'2879,"0"0"-2340,0 2 91,-4 0 0,4 3-1,-4 0 1,4 0 0,0 0 89,-4-3 91,-6-9-810,-1 0 0,-6-10 0,2 2 0,-5-6 0,-1-5 0,-5-4 0,0-6 0,-5-5 0,10 15 0,-1-2 0,4 11 0,0-1 0,-4-8 0,-1 2 0,-11-12-313,-1 5 313,-5 5 0,-3 6 0,-7 7 0,-5 5 0,-6 6 0,28 11 0,-1 1 0,-1 1 0,-1 1 0,-2 1 0,0 1 0,0 1 0,-3 0 0,-18 3 0,-4 1 0,18 0 0,0 2 0,-1-1-803,0 1 1,-1 0 0,1 1 802,-19 6 0,3 2 0,18-4 0,3 1-205,1 1 0,0 1 205,3 0 0,0 1 0,2-1 0,2 2 0,2 0 0,0 1 0,2 0 0,-1 1 0,-12 13 0,0 2 0,9-7 0,1 1-873,-13 11 1,2 1 872,10-10 0,2 0 0,-2 2 0,0-1-50,-1 1 1,0-1 49,0 1 0,-1-1 0,2 1 0,-1-1 0,2 1 0,-1 1-309,-9 17 0,0 2 309,10-10 0,1 0 0,5-5 0,-1 3 0,2-3-64,-2 5 0,1-1 64,0 2 0,0 0 0,-2 1 0,1 0 0,-1 2 0,1-1 0,-1 2 0,-1 0 0,1 0 0,-1-1 0,1 1 0,1 0 0,0-2 0,1 1 0,1 1 0,2-1 0,1-2 0,1 1 0,1 0 0,1 1 0,3-3 0,0 2-257,-4 19 0,1 1 257,6-15 0,0 1 0,3-7 0,-1 1 0,2-1-46,1 3 0,1-1 46,0 2 0,0 0 0,0 0 0,0 0 666,1 3 1,0-1-667,-1 1 0,1-1 0,3 2 0,0 0 41,1 0 1,1 2-42,0-4 0,1 2 0,1-1 0,-1 7 0,0-1 620,-1-8 1,1 1 0,1-4-621,0 0 0,1-4 0,-1-1 0,1-1 0,2-3 0,0-1 0,0 31 349,2-5-349,0-5 0,-2-3 0,2-2 0,-4 0 0,0 2 0,0-2 0,0 4 0,2-3 0,-1 1 0,-2-2 0,-1-15 0,0 1 0,2 20 0,-1-21 0,0 1 0,5 16 0,1 3 0,1 3 0,2 4 0,-2 1 0,4 0 0,-3-1 0,-1-21 0,1-1 0,6 21 0,-4-21 0,0-1-89,11 13 89,1 5 0,1 1 83,-4-14 0,1 3-83,2 1 0,0 0 0,2 2 0,-1 0 0,0-4 0,-1-3 0,-7-12 0,0-3 824,17 27-824,-1-5 0,1-8 221,1-5-221,19 2 0,-10-13 0,12 5 0,-15-14 1113,-1 0-1113,1-3 464,1 0-464,1 0 0,3-2 0,4 0 0,5-8 0,7 0-351,-12-5 1,2 0 350,-10 0 0,1 0-607,13 0 1,0 0 606,-13 0 0,-3 0 0,3-1 0,-1 0-131,0-1 0,2-1 131,17-3 0,1-1 0,-14 3 0,-1-1-805,13-2 1,-1 0 804,-17 3 0,-3 0 0,1-1 0,-1 0 28,1-1 1,-1-1-29,2 0 0,-1-1 0,1-1 0,0-2 0,0 0 0,1-1 0,0-1 0,-1 0 0,1 0 0,-1-1 0,1-1 0,0-1 0,-2 0 0,1-3 0,15-11 0,0-1 0,-15 7 0,1-1 0,1-2 0,2-4 0,-3 3 0,-6 1 0,-1 1 0,9-9 0,-2 1 0,-14 7 0,-3 1 0,0-1 0,-2 0 0,-1-1 0,-1 0 0,0-1 0,-2 0 0,0 0 0,-1-1 0,1-1 0,0-3 0,8-19 0,-1-2 0,-4 9 0,-1-2-508,-3 4 1,1-1-1,-2 0 508,2-10 0,-2 1 0,0-2 0,1-3-166,-2 5 1,0-4 0,0 4 165,0-8 0,0 1 0,-2 10 0,-1-3 0,0 5 0,-3 2 0,0 3 0,-2 2 0,0 0 0,0 4 0,0 0 0,-1 1 0,0 1 0,0 0 0,0 1 290,1-1 1,0 0-291,0 1 0,-1-1 58,2 1 0,0-1-58,-2 0 0,0-1 0,1 0 0,0-3 0,0-9 0,0-7 0,-1 3 0,-1 2 0,0-1 425,1-11 1,1-7-1,-1 8-425,-4 17 0,1 3 0,1-13 0,-1 2 0,0-13 820,-2 5-820,0 21 0,-2 0 0,1-24-316,0 22 0,0 0 316,0-24 0,0 31 0,0-1-365,1-2 0,-2 0 365,0-2 0,-1-2 0,-4-16 0,-2-2 0,1 13 0,-2 0 0,-2-13 0,-1 2 433,1 15 0,1 2-433,0 1 0,0 1 0,-1 0 0,0-1 0,0 3 0,-1 0 0,1 2 0,0-1 0,0 2 0,0 0 0,0 2 0,1 0 119,-10-29-119,6 20 0,-1-1 0,-10-18 0,3 8 0,-2-1 0,10 23 0,-2 0 730,-5-9 0,0 0-730,-8-14 0,-1 4 0,1 4 0,4 2 1410,1 4-1410,6 4 461,0 2-461,3 5 0,-6-13 0,5 9 0,-13-21 0,-1 11 0,1 0 0,-4 6 0,9 12 0,-1 2 0,-1 4 0,0 0 0,-15-4 0,7 5 0,3 4 0,-1 0 0,-5-1 0,-14-1 0,21 5 0,-15 0 0,13 2 0,-11-4 0,15 4 0,-1-2 0,1-3 0,-2-2 0,-3-1 0,-5-3 0,-5 0 0,-8 1-511,-6 1 511,-6 4 0,29 6 0,-1 1 0,-1 2 0,-1 1 0,0 0 0,-1 0 0,0 2 0,1 0 0,0 1 0,-1 0 0,-12 4 0,-1 1 0,14 1 0,-2 4 0,-2 5 0,-3 3 0,5 2 0,1 5 0,3 3 0,-11 9 0,-1 6 0,13-7 0,1 4 0,2-2 0,-6 7 0,-1 1-465,6-4 0,-2 2 0,2-2 465,-1 6 0,1-2 0,2 0 0,-1 0 0,3 0 0,0-1 0,1 0 0,1-1-215,2-2 0,1 0 215,1-1 0,0 2 0,-7 13 0,-1 1-430,7-15 0,-1 0 430,-6 13 0,-1-2 0,8-17 0,0-1-54,-1 1 1,-1 1 53,0 0 0,-1 0 0,-1 2 0,-1 1 36,1 0 0,-1 1-36,1-2 0,-2 4 0,-4 4 0,-2 5 0,2-4 0,2-4 0,0 0 0,1-1 0,-3 2 0,3-2 0,-4 0 0,3-3 0,6-8 0,1 0 0,-9 10 0,1 0-4,8-10 0,2-1 4,-2 1 0,1 0 0,-1 1 0,1 0 0,-1 0 0,1 0 0,1 0 0,1 0 0,1 0 0,0 0 0,0 1 0,1 0 0,1 2 0,0-1 0,-1 3 0,1 1 0,0 2 0,0 1 0,0 1 0,1 1 0,0 2 0,2 0 109,-1 0 0,1 1-109,1 0 0,0 1-171,1 2 0,1 1 171,0 2 0,0 0 0,3 5 0,1 1 0,3 3 0,0 3 0,1-3 0,1 3 0,1 2 0,1-15 0,1 0 0,0 1 0,0-1 0,0 0 0,-1-2 0,1 3 0,1 2 0,2 5 0,1 4 0,1 2 0,0-1 0,3-5 0,1-2 0,1-4 0,1 0 0,0 2-38,-1-4 0,-1 2 0,1 1 0,0-1 0,3-2 38,5 7 0,2 0 0,1-4 0,-1-5 0,5 9 0,4-2 0,2 0 0,4 4 0,-2-7 0,0-8 0,0-4 0,-5-6 0,3 1 0,-2-3 0,4 0 0,-1-2-13,0-1 1,1-1 12,0-1 0,1-2 0,0-1 0,1-1 0,2-2 0,1 0 0,1-2 0,1-2 0,3-1 0,1-3 0,2 0 0,0-2 10,3-3 1,1-2-11,0-2 0,2-2 0,-3-1 0,4-2 0,-2 0 0,6-1 0,1 0 0,-8 0 0,2 0 0,-4 0 0,2-1 0,0 0 0,-2-1 0,3-1 0,-2 0 0,9-2 0,1 0 0,-8 0 0,2-1 0,2-1 0,5-4 0,2-1 0,-3-1-81,-11 3 1,-1 0 0,1-2 80,15-4 0,3-2 0,-5 1 0,-16 3 0,-2 1 0,-1-1 0,0-1 0,-1-1 0,2-1 0,13-8 0,2-1 0,-3-1 0,-13 5 0,-2 0 0,2-1 0,9-8 0,2-2 0,-5 1 0,2-8 0,-3-2 0,-1-2 0,-1-5 0,-13 10 0,0-3 0,1-3 0,-1-2 0,4-7 0,-1-2 0,0-2 0,0 0-265,-7 12 1,0-1-1,0 0 1,0 0 0,-1 0 264,0-2 0,1-1 0,-2 0 0,0 2 0,-2 2 0,7-10 0,-2 3 0,-1 1-498,-1 2 1,1 1 0,-2 1 497,-2 5 0,0 0 0,0 0-294,1-5 0,0-2 0,-2 4 294,1-3 0,-1 1-203,-7 3 0,0-2 0,-2 5 203,-5 8 0,-2 3 473,1-11 0,-2 1-473,2-12 0,0-2 0,-1-3 0,-2 23 0,0-2 0,1-11 0,1-5 0,-1 5 0,-1 11 0,-1 0 0,2-7 0,1-5 0,-1 3 633,0 3 0,0-1-633,1-7 0,0-4 0,0 4 654,-1 3 0,-1 0-654,3-16 0,0 1 0,-3 18 0,0 1 0,0-2 0,0 0 0,1 1 0,-2-1 0,1-1 0,-2 0 0,1 1 0,-1 0 0,0-2 0,0 0 0,-1 1 0,0 0 0,0-2 0,0-1 0,-1 0 0,0 1 0,1-1 0,-2 0 0,-2 2 0,-3-2 0,-2 5 0,-1-3 0,-1 3 0,-4-6 0,-3 0 0,3 8 0,-2-2 0,0 4 0,-5-2 0,-1 2 0,-2 0 0,-1 1 0,-2-1 0,-2 1 0,-2-1 0,-2 0 0,-1 1 0,-3 1 0,0 0 0,-1 0 0,1 0 0,-1 1 0,0 2 0,-1-1 0,6 4 0,-1-2 0,1 2 0,-4-3 0,1 1 0,-7-8 0,0-2 1186,-4 1 0,3 4-1186,16 14 0,0 2 0,-12-12 0,0 3 0,-3 8 225,-1 4-225,-8 6 0,-2 7 0,-4 4-2404,4 4 2404,6 0 581,-11 0-581,28 0-1094,-7 0-885,30 6-1022,4 5 3001,3 12 0,0 5 0,0 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31:25.494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11618 4644 24623,'2'-13'3508,"0"3"-3058,-2 5-450,0 3 0,0 15 0,0 13 0,-4 27-345,4-15 0,-1 3 345,-3 10 0,-1 4-407,3-12 1,-1 1 0,0 4 406,-2 9 0,0 6 0,-1 2 0,0-3-535,2-11 1,-1-2-1,1 0 1,-1 4 534,0-1 0,1 3 0,-1 1 0,0 0 0,1 0 0,-1 11 0,0 0 0,1-1 0,0-3 0,-1 1 0,0-3 0,1 1 0,2-6 0,-1 2 0,1-1 0,0-6-900,-1 9 1,2-6-4017,1-1 1,0-6 3414,-5 1 0,3-25 1,-3-43-1</inkml:trace>
  <inkml:trace contextRef="#ctx0" brushRef="#br0" timeOffset="282">11338 5203 23434,'-10'-58'539,"1"0"1,-1 1 0,1 4 0,1 1-1,4 7-314,6 4 0,5 5 225,22-22-360,-5 33 0,9 4-30,10 8 0,8 4 0,0 1-2433,10-2 0,3 4 2373,-6 5 0,3 2 0,-3 4 0,2 3 0,-4 5 515,-6 6 1,-5 5-516,-7 2 0,-6 4 0,-7 4 0,-8 3 0,-8 3 0,-7 2 0,-6 2 0,-13 3 0,-8-8 0,-11 4 0,-5 2 0,-1-2 0,6-5-102,-1 0 1,4-4 0,-6 3 101,0-1 0,-6 5 0,-1 0 0,1-4 0,7-7 0,-6-2 0,5-5 0,6-2 0,1-2-279,-19 12 279,17-11 1185,23-10-2894,17-5 1709,59-10 0,-31 4 0,1-1 0,17-2 0,1 1 0</inkml:trace>
  <inkml:trace contextRef="#ctx0" brushRef="#br0" timeOffset="615">12852 5330 24353,'-5'-59'3418,"-9"3"-3013,-5 26 0,-5 3-405,-17-7-2134,-18 6 2134,16 39 0,2 16-44,8 26 44,20-21 0,2 2 0,3 4 0,4 3 0,10 17 0,6 0 0,0-14 0,3-3 0,11 11 0,4-6 0,-1-18 0,2-6 0,0-4 0,1-5 0,1-2 0,-1-4 0,27-12 0,-6-18 0,-10-23 0,-26 16 0,-3-3 0,-4-4 0,-2-1 0,-4-2 0,-4-1 0,-4 3 0,-4 1 0,-2 2 0,-5 2 0,-4 4 0,-4 4 0,-4 4 0,-3 4 0,-3 3 0,-2 3 0,-1 5 0,-1 2 0,1 1 0,-1 1-1215,-9 6 1,3 1-495,-15 2-449,-3 10 46,44-4 2112,14 2 0,18 3 0,9 0 0</inkml:trace>
  <inkml:trace contextRef="#ctx0" brushRef="#br0" timeOffset="955">13474 5030 22284,'21'-33'1349,"1"0"0,-2 0 1,-2 0-856,-3 2 1,-3 1 675,6-26-1080,-10 8-90,-4 9 0,-10 11 0,-4 13 0,-10 24 0,-9 20 0,-4 24 0,15-19 0,1 1-407,1 5 1,2 1 406,1 3 0,3-1 0,3 2 0,2 0 0,4-2 0,4 0 0,2-3 0,4-1 0,3-1 0,3-2 0,2-4 0,4 2 0,7 3 0,4 3 0,-2 0 0,7 14 0,-2 3 0,-6-4 0,1 4 0,-5-2 0,-4 1 0,-8-1 0,-14 12 0,-7-4 0,2-29 0,-3-2 0,-5 7 0,-2-3 0,-6-1-810,0-11-1079,0-12-449,1-14-271,0-11 2609,11-19 0,6-15 0,9-12 0</inkml:trace>
  <inkml:trace contextRef="#ctx0" brushRef="#br0" timeOffset="1130">13945 5295 17573,'22'-35'1499,"1"0"0,-3 3 1,-1 1-1500,11-15 2450,-8 13-2450,-6 18 1133,-2 19-1133,0 19 0,-1 25 0,1 17-153,-8-26 0,0 3 153,-1 1 0,0 1 0,0 0 0,-2 1 0,0-2 0,-2 0 0,1 10 0,-2-2-495,0-16 0,0-1-792,1 9 0,-2-5 1287,-4-15 0,0-5 0,-5-21 0</inkml:trace>
  <inkml:trace contextRef="#ctx0" brushRef="#br0" timeOffset="1272">14083 4436 18680,'-14'-58'341,"0"1"1,1 0 0,0 8 0,1 1 0,0 2 794,-6-17 1,0 4-1227,5 14 0,2 9 271,4 10-1890,1 5-9,6 23 1718,2 9 0,2 14 0,3 4 0</inkml:trace>
  <inkml:trace contextRef="#ctx0" brushRef="#br0" timeOffset="1712">15114 4273 23094,'12'-64'3328,"-1"8"-2878,-3 8 269,-4 12 271,-2 11-990,-2 12 0,0 22 0,0 26 0,0 1 0,0 4-572,-2 15 0,0 5 572,0-11 0,0 3 0,0 2-572,-1 6 1,-1 1-1,0 2 572,2-13 0,-1 1 0,0 0 0,1 1-612,0 1 1,0-1 0,1 1 0,0 0 611,-1-1 0,1 0 0,1-1 0,-1 1 0,1 15 0,0-1 0,0-1-115,0-6 0,1-1 0,0 1 115,1-9 0,1 2 0,0-1 0,0-4-496,2 17 0,2-3-254,-2-15 1,1 1-1,1-8-951,7 7 1701,-6-21 0,-2-29 0,-4-13 0</inkml:trace>
  <inkml:trace contextRef="#ctx0" brushRef="#br0" timeOffset="2002">14940 5401 24373,'-24'-36'989,"1"1"1,1 2-1,1 2-594,-16-20-35,11 0-360,20 19 0,21-1 0,30 17-4320,20 4 4230,-25 8 0,2 0 45,4-1 0,1 0 123,2 1 1,0 1-124,1-2 0,0-1 45,-2 1 0,-1 0 45,-2-1 0,-2 0 45,-5 1 0,-1-1 270,26-6-1,-14 1-622,-13 4 263,-9 1 0,-8 4 0,-4 18 0,-5 15 0,-2 30 381,-5-22 0,0 2-381,0 5 0,0 2 0,0 2 0,0-1 169,0 1 0,0 0-169,-1-4 0,0 2 0,0 9 0,-1 0-1349,0-10 0,-1-2 44,1-4 1,-2-5 1385,-4 0 0,-2-40 0,-5-12 1</inkml:trace>
  <inkml:trace contextRef="#ctx0" brushRef="#br0" timeOffset="2147">15756 4593 17511,'-11'-56'869,"0"-1"1,0 6-1,-1 3 409,-1 7 0,0 3-1278,-12-22 0,1 17 1439,3 8-1439,5 11-540,8 7-100,2 9-1608,6 12-7583,0 12 9313,6 19 0,6 16 1,7 11-1</inkml:trace>
  <inkml:trace contextRef="#ctx0" brushRef="#br0" timeOffset="2495">16454 5056 28581,'-24'-18'0,"-2"0"0,-3 5 0,-1 3 0,3 5 0,3 9 0,3 14 0,5 15 0,4 18 0,5 15-1069,6-28 1,1 1 1068,2 1 0,3 4-191,7 3 1,4 4-1,1-4 191,8 5 0,2-3 0,-7-7 0,-1 1 0,5-10 0,12-11 0,-2-14 0,-6-17-58,10-34 58,-30-16 0,-7 24 0,-4-2-285,-7-18 0,-5 0 285,2 13 0,-3 1 0,-7-12 0,-4 4 0,5 19 0,-1 3 0,0 2 0,-1 2 0,-20-12 0,3 7 160,8 10-1869,5 8 368,12 5-1087,6 12 2445,13 4 1,8 9 0,8 3-1</inkml:trace>
  <inkml:trace contextRef="#ctx0" brushRef="#br0" timeOffset="2855">16604 5112 22554,'37'-31'4767,"-4"1"-3777,-7 1-720,0 2-270,-7 13 0,1 18 0,-4 25 0,-2 27 0,-6-22 0,-1 1-133,0 6 0,0 2 133,1 18 0,-1 1-325,-1-17 1,0-1 324,0 11 0,-1-3 0,1-1 0,-3-20 0,4-50 0,-2-20-453,2-3 1,1-6 452,0 0 0,1-1 0,3-6 0,2-2 0,1-2 0,1 0 0,1 2 0,2 2 0,1 5 0,1 3 0,-1 7 0,1 4 0,0 8 0,2 5 0,20-3 10,-9 37 0,0 10-10,-8-2 0,-1 7 0,3 11 0,1 8 0,-4 1-125,2 15 0,-4 1 125,2-1 0,-3-1-678,-5-7 0,-5-6 678,-3 4-255,-4-11-1994,-5-9-446,-7-15 2695,-2-7 0,-7-12 0,-1 0 0</inkml:trace>
  <inkml:trace contextRef="#ctx0" brushRef="#br0" timeOffset="3918">18355 4959 21025,'22'-17'2609,"0"-4"-2160,-3-2 1,-3-2 180,-2-3-91,-4-2 91,-3-1 1259,-16-23-1529,-7 26-360,-10 7 0,-5 6 0,-20 22-334,13 3 0,-1 6 334,6 6 0,1 7 0,1 6 0,-1 7 0,3-1 0,-5 11 0,2 2-1057,5-4 0,0 3 0,5-1 1057,2 8 0,5-2 0,5-1 0,4 0-297,3-3 1,4-1 296,5-6 0,4-2 0,4-6 0,3-4 0,26 16 0,10-26 0,7-23 0,-27-10 0,0-6 0,1-6 0,-1-4 0,1-8 0,-3-4 0,0-6 0,-3-3 0,-2-6 0,-3-2 0,-2-3 0,-3-3 0,-8 5 0,-2-3 0,-4-1-642,-5-2 1,-5 0 0,0 2 641,3 9 0,0 2 0,-5 4 0,-14-12 0,-2 26-7,9 56 0,2 20 7,1-2 0,3 4 0,4 1 0,3 5 0,2-3 449,2-6 1,2-3 0,2 3-450,6 15 0,3 2 0,0-4 0,-2-15 0,0-2 0,2 0 0,5 8 0,2 1 0,1-6 0,4-7 0,3-8 0,15-5 0,4-9 0,-11-9 0,1-8 0,13-6 0,-2-10 0,-13-11 0,-3-7 0,2-7 0,-3-5 0,-11 9 0,-1-3 0,-1-2-208,1-5 1,-1-2-1,-2-2 208,0-6 0,-2-1 0,-1-2 190,-3 12 0,-1-1 1,-1 0-1,0 0-190,-2-2 0,0 1 0,0-2 0,-2-2 0,0-3 0,-1-3 0,-1-1 0,0 1 0,-1 3 0,1 1 0,-1 2 0,-1 2 0,0-4-303,-2 4 1,1-3 0,-2-1 0,0 3 0,0 4 302,-1-5 0,-1 5 0,-1 0 0,-2-6 0,-1 0 0,0 4 42,-1-1 0,1 3-42,-1-3 0,-2 9 0,-4 23 926,-2 41-926,5 8 0,2 8 0,-4 14 0,1 9-147,3-5 0,-1 7 0,0 2 0,2-2 147,0-11 0,2-2 0,-1 2 0,2 5 0,1 1 0,0 7 0,0 2 0,2 0 0,0-2 0,2-6 0,1-2 0,2-4 0,1-1 0,1 2 0,2 12 0,1 2 0,3-1 0,2-7 0,3-9 0,2-5 0,3-2 0,10 14 0,5-5 155,0-9 1,3-6-156,0-9 0,2-5-296,-1-7 0,1-5 296,-1-7 0,-1-4-45,-1-5 1,0-3 44,-4-2 0,-1-2 1792,24-18-1792,-16 8 0,-3 0-2456,-3-5 118,10-7-631,-49 18 2748,-10 1 0,-2-2 1,-2 0-1</inkml:trace>
  <inkml:trace contextRef="#ctx0" brushRef="#br0" timeOffset="4913">22395 3755 19324,'-12'-54'3508,"5"1"-5895,2 4 3466,5 6 1038,0 5-2117,0 8 949,0 6-949,0 16 0,0 40 0,0 39 0,0-3-553,-1-24 0,-1-2 0,1 6 553,0 4 0,0 7 0,0 3 0,0 0 0,-1-5 0,-1-2 0,0-2 0,0-2 0,0 2 0,-1 2 0,0 1 0,0 0 0,-1 1 0,1-1 0,-1 1 0,1 0 0,-1 0 0,0-2 0,0 1 0,0-1 0,0 0 0,-1-3 0,1 0 0,0 0 0,0-2-280,-1 13 0,0-2 0,0-1 280,0-6 0,1 0 0,-1-2-45,-1 14 0,0-3-765,4-10 1,0-4-271,-2-11 1,1-5 1079,3 1 0,-3-39 0,4-26 0</inkml:trace>
  <inkml:trace contextRef="#ctx0" brushRef="#br0" timeOffset="5375">22249 3994 22644,'52'-26'539,"1"0"1,-27 48 0,1 23-1,1 18 1,1 10 0,0 6 0,1-2-1,-1-6 1,0-13 0,-1-19 0,-1-25-540,-1-30 0,-1-27 0,0-19 0,-1-13 0,0-6 0,0-1 0,1 7 0,-1 12 0,2 20 0,1 26-708,6 35 0,2 31 1,2 22-1,-1 10 1,0 0-1,-2-12 1,-3-21-1,-4-33 708,-9-31 0,-3-21 0,-2-17 0,-1-15 0,-1-11 0,-2-6 0,-1-5 0,-1 0 0,0 4 0,-1 6 0,0 11 0,0 13 0,0 18 0,1 20-750,4 17-4736,12 28 5486,-7 13 0,-4-8 0,0 1 0,2 9 0</inkml:trace>
  <inkml:trace contextRef="#ctx0" brushRef="#br0" timeOffset="7308">23800 4471 18686,'-5'-20'4048,"3"2"-3328,-7 0-91,8 3 181,-2 0 719,3-5 630,3-8-2159,-2 42 0,10 27 0,-6-6 0,1 4 0,9 22 0,3-1 0,-5-23 0,1-2 0,13 16 0,2-3 0,5-9 0,13-8 0,-16-38 0,-3-19 0,-5-20 0,-7-15-167,-11 25 0,-2-2 167,-1-2 0,0 0 0,-2 1 0,0-1 0,0-8 0,0 5 0,0 9 0,0 11 0,0 71 0,0-14 0,0 2 0,1 6 0,1 2-256,5 18 1,3 2 120,2-2 0,9-5-1529,28-11 0,8-13 1484,-21-16 0,1-12 120,2-17 0,3-11 0,-6-6 60,-3-15 0,-7-9-155,-1-3 0,0-7 0,-4 1 365,-4 14 0,-3 2 0,-1-5 172,0-7 0,0-5 1,-2-1-1,-4 5 67,-4 4 1,-4 4 0,0 0-450,-2-5 0,0 0 0,-2 6 0,-3 2 0,-2 9 0,-11-1-36,4 92 36,17-5 0,4 7 0,-3-11 0,2 3 0,1 1-913,5 8 1,3 1 0,1-1 912,0-8 0,1 0 0,0-1 0,1 3 0,-1 1 0,2 2-331,0-4 1,0 4 0,1 1 0,-3 0 330,0 5 0,-2 2 0,-2-1 0,0 0-229,-2-4 0,-1 0 1,-1-2-1,-2-1 229,-1 10 0,-1-3 0,-7-7-541,-12-3 1,-3-9 540,-3-7 1095,-4 0-1095,18-29 1274,4-14-1274,8-25 0,0-4 0,1 0 0,0 0 0,0-7 0,-1-1 0,-2-1 0,1-8 863,-2 15 0,0-1-863,0 5 0,0 0 0,-1-5 0,-2 0 0,2-3 0,-2-2 926,-1 4 1,0-3 0,0-2-927,1-6 0,0-1 0,0 0 0,0 4 0,0 0 0,1 2 0,-2-16 0,6 7 0,7 20 0,6 9 0,20 10 0,10 8 156,-23 42 1,1 28 0,0 14-1,-3-4 1,-2-19-157,-1-17 0,-1-2 124,11 33 0,4 10 0,-7-41-124,-14-58 0,-5-30 0,1-4 0,3 5 0,1-6 0,1 0 0,0 5-341,0 7 1,0 3 0,2 2 340,6-20 0,1 16 0,-2 37 0,1 25 0,-3 19 0,-3 9 0,-2-4 0,-1 4-1429,3 19 1,-1 3 1428,-5-10 0,-2-1-1054,1 0 1,-2 2 1053,0-1 0,-1 4 0,0-5 235,-1 5 1,3-24-9501,8-48 9122,-2-19 1,-1-15 0,0-5-1,-2 3 1,-1-5 0,1-2 0,1 3-1,7-12 1,1 1 0,0-1-1</inkml:trace>
  <inkml:trace contextRef="#ctx0" brushRef="#br0" timeOffset="7964">25615 3806 20665,'17'-60'1331,"0"0"0,-1 0 1,-1 6-1,0 2 0,-3 9-611,0-3-180,-4 13-540,-4 11 0,-2 25 0,-2 18 0,0 39 0,-4-15 0,-1 7 0,0-1-697,1-5 0,0-1 0,-1 3 697,-1 1 0,-1 2 0,1 1 0,-1-3 0,1 4 0,0-2 0,0 0 0,0-1 0,0 0 0,0 0-414,-1 8 0,0 1 0,1-4 414,1 4 0,0-3-289,-1 4 1,1-7 288,5-10 0,4-34 0,16-59 0,-7 19 0,1-2 93,7-20 1,2-1-94,-2 11 0,1 2 0,0 1 0,1 0 304,6-2 0,1 3-304,11-5 326,7 14-326,-23 48-6,-5 25 6,-11 6 0,-4 4 0,-3-11 0,-5 1 236,-2 3 0,-4 3 0,-2-4-236,-5-8 0,-2-4 0,-5 8 0,-6-7 271,-3-16 0,-2-8-271,-15-4 0,-15-17 0,30-20-360,5-7-809,14-6-91,6-6 91,18-1 180,10-5 449,15 5 340,12 5 290,3 8 90,-2 10 360,-7 5 96,-7 10 173,-7 6-89,-4 5 916,-3 2-1097,0 0-63,2 6-296,3 1 256,33 0-436,-6-9 0,-12-2 0,1-3 90,21-15 0,-3-9 270,-26 2 0,-3-5-315,-10 7 0,-2-2-1338,1-10 1,-3-1 1292,-8-19 0,-5 8-629,-9 8 629,-2 17 0,-9 18 0,-22 59 0,23-20 0,1 4-348,-9 22 0,2 5 348,7-2 0,4 0 0,1 5 0,3 0 0,4-20 0,2 1 0,0-2-326,3 20 0,2-2 236,2-5 0,3-2-675,2-9 1,2-3-271,0-8 1,3-4-1304,17 3-91,6-27-7402,3-33 9796,-17 2 0,-1-5 1,0-8-1,-1-3 0,1-6 1,1 0-1</inkml:trace>
  <inkml:trace contextRef="#ctx0" brushRef="#br0" timeOffset="8250">26659 4390 18776,'22'-63'1349,"1"1"0,0-1 1,-4 7-1,1 2 0,-5 10-719,1 1 359,-6 18 361,4 40-1260,-7 14-90,-2 4 0,0 4-1613,-4 2 0,0 1 1613,0 5 0,0 0 0,-3 1 0,-2 2 100,-1 10 1,-2-2-101,0-17 0,0-2 0,2 5 0,-2-6 0,-2-13 0,8-18 0,-2-25 0,8-19 0,6-19 0,-2 20 0,4-1-132,2-2 1,2 0 131,2-2 0,1 2 379,3 3 1,1 2-380,-2 4 0,1 3 0,22-15 510,-1 17-510,-3 14 0,19 31 0,-32 0 0,-2 6-135,6 16 1,-4 4-901,-9-7 1,-4 2-383,-3 3 1,-3 0 1416,-1 16 0,0-5 0,0 0 0</inkml:trace>
  <inkml:trace contextRef="#ctx0" brushRef="#br0" timeOffset="8608">28787 3419 21750,'20'-47'404,"1"-1"1,-1 0 0,1 0 0,4-13 0,-1 1 0,-2 0-256,-2 5 1,-2 0 0,-1 2-1050,-3 6 1,-2 1-1,0 2 900,1-12 0,-2 5 0,-2 13 0,-5 4-612,-17 1 612,-20 53 0,-7 20 71,0-1 1,0 6-72,10-9 0,-2 5 0,0 2 0,2-1 0,-3 10 0,2 1 0,2 0 0,0 3 0,2 1 0,3 1 0,1 1 0,2 0 0,4 1 0,3-2 0,4 0 0,3-1 0,2-1 0,4-1 0,3 0 0,4-3 0,5 0 0,2-1 0,4-3 0,3-2 0,2 0 20,3-4 0,1 0 0,5-2-20,14 9 0,4-1 0,-1-4 0,-14-12 0,-2-2 0,2 1 0,7 4 0,2 2 0,-7-3 0,-8-5 0,-9 3 646,-13 16 0,-10 3-646,-6-12 0,-7 0 0,-12 15 0,-11-1 247,0-17 1,-6-3-1,1-3-247,-6 7 0,-2-3 0,8-7 0,-2 1 0,1-5-2203,-10-2 0,3-7 2203,17-7 0,2-5 0,-4-3 0,4-7 0,5-20 0</inkml:trace>
  <inkml:trace contextRef="#ctx0" brushRef="#br0" timeOffset="8955">29116 4034 25073,'36'-37'877,"0"-1"0,0 0 0,5-5 0,-5 6-877,10 0 0,-26 35 0,1 22 0,1 14 0,0 14 0,3 8 0,-6-17 0,0-1 0,9 14 0,-8-22 0,1-5 0,8-9 0,3-21 0,5-16 0,-8-10 0,0-6 0,-2 1 0,-1-2-173,1 0 0,-3 0 173,7-17 85,-23 59-85,-15 28 0,-9 14 0,3 3 0,-1 6-346,-3-3 1,-2 4-1,-2 3 346,2-5 0,0 3 0,-1 0 0,1-2-637,-1 2 1,1-2 0,-1 2 636,1-4 0,-1 3 0,1-1 0,3-5 0,-5 13 0,3-6-1212,2-6 1,3-3-93,5-10 0,2-5-8527,2 4 8758,20-23 0,14-34 0,14-9 1</inkml:trace>
  <inkml:trace contextRef="#ctx0" brushRef="#br0" timeOffset="9223">30326 3943 23876,'19'-54'1109,"0"0"1,-4 5-1,-2 1-704,-8 9 0,-4 2-405,-8-19 0,-13 21 279,-18 31-279,10 23 0,-5 29 0,30 4 0,7 5-590,-1-10 0,4 1 590,1-3 0,3 2 0,0-2 0,5 8 0,1-3 0,0 1 0,-1-1 0,-1-1 0,-2-1 0,-1-2 0,-3-1 0,-3-2 0,-2-2 0,-3-1 0,-2-1 128,-2-5 1,-3-1-129,-10 23 0,-4-14-1349,-4-20-411,-5-13-218,-3-26 1978,6-19 0,2-9 0,7 4 0,2-4 0,1 0 0,0-1 0,0 0 0</inkml:trace>
  <inkml:trace contextRef="#ctx0" brushRef="#br0" timeOffset="9424">30651 3114 20789,'32'-48'737,"0"-1"1,0 0 0,-2 4-1,0 1 1,-1 1-199,9-12 1,-1 3-1050,-5 8 0,-1 5 510,-6 9 0,-1 5 1130,14 7-1130,-9 43 0,-17 7 0,-4 10-353,-4 2 1,-3 7-1,-1 3 1,0-2 352,-1 8 0,0-2 0,-2 5 0,0-13 0,0 2 0,-1 3 0,-1-1 0,0 1 0,-2 1 0,-1 1 0,0 0 0,0-1 0,-1 0 0,1-2 0,0-1 0,-1 0 0,0 0 0,0 1-1016,0 4 1,-1 1 0,0 0 0,0-2 0,0-4 1015,-1 9 0,-1-5 0,1-7 0,-2-1 0,0-12 0,-3-21 0</inkml:trace>
  <inkml:trace contextRef="#ctx0" brushRef="#br0" timeOffset="9755">30870 3816 24083,'-5'-38'1484,"-1"1"1,0-29-766,3 15-269,3 13-180,5 13-180,9 12-90,18 6 0,17 7 0,-15 0 0,1 0 0,5 1 0,2-2 0,1 0 0,4-2 0,16-4 0,3-5-30,-23-1 0,-1-3 0,-1-1-355,20-6 1,-5-3 429,-8-6 0,-9-3-45,-2-19 0,-24 20 0,-6-1 0,-6-11 0,-14 0 0,-16 34 0,-7 23 0,-9 18 0,20-4 0,1 4-285,-2 6 0,1 3 285,0 4 0,3 3 0,1 3 0,3 4 0,6-3 0,3 5 0,2-3 0,1 6 0,4 0-97,2-8 0,1 1 0,4-5-488,5-1 1,4-4-496,0-5 1,5-6 1047,12-6 1,4-9 0,21-10-1,-15-13 1,-1-1 0</inkml:trace>
  <inkml:trace contextRef="#ctx0" brushRef="#br0" timeOffset="10233">32104 3292 15712,'16'-42'719,"-1"-1"1,0 6-1,-2 3 2712,6-12-2621,-9 28 1138,-4 30-1678,-14 32-270,4-10 0,-2 4-179,-4 9 0,-1 2 179,0 4 0,0 2 0,0-4 0,-1 3 0,1-4 941,0 5 0,-1-1-941,-2 10 0,1-5-28,1-3 28,6-20 0,6-32 0,8-23 1619,12-32-1619,1 3 0,5-10 0,-1 5 0,0 2 0,1-1-761,2-3 1,2-6 0,-3 10 760,-7 14 0,-1 8 26,13-10-26,-11 26 0,-9 34 0,-7 25 0,-6-14 0,-3 2-127,1 5 0,-1-1 127,-1 1 0,-2-1 0,1-3 0,0-1 0,-4 22 0,3-16 3267,7-23-3267,32-48 0,6-13-500,-4 4 1,2-2 499,-2 8 0,2 1 0,-1 1 0,1 0 0,-1 6 0,-1 2 0,-4 3 0,-1 6-36,35 13 36,-24 22 0,-17 3 0,-4 7 0,-7 4 0,-4 3-135,0 5 0,-1 0 135,-1 5 0,-2 1 0,-1-1 0,-2 3 0,-1-6 0,-1 3 0,-2-1-1619,-5 18 0,-3-1 1619,1 0 0,-3-2 0,-5-10 0,-3-5 0,3-16 0,1 1 0</inkml:trace>
  <inkml:trace contextRef="#ctx0" brushRef="#br0" timeOffset="21011">10132 9274 17179,'21'-44'1559,"1"1"0,-3 7 0,1 1-167,-1 2 0,0 5-1392,5 11 0,-14 38 0,-6 37-9,-7-16 0,-3 7 9,0-1 0,0 7 0,-2 3 0,0-4-512,-2 9 1,-1-2-1,-1 5 512,3-13 0,-1 5 0,1 0 0,-1 1 0,0-5 0,0 2 0,0-2 0,0-2 0,0 1-175,-1 1 0,1 1 1,0-1-1,0-1 175,0-1 0,1-1 0,-1 0 0,0-1-242,-3 13 1,0-1 0,1-1 241,1-7 0,0-1 0,0-2-225,-4 16 1,1-5-676,3-11 1,0-5-1260,-5 15-192,8-35 2351,2-44 0,6-36 0,0 15 0,0 0 0</inkml:trace>
  <inkml:trace contextRef="#ctx0" brushRef="#br0" timeOffset="21333">9945 9569 17061,'9'-54'1664,"0"1"0,33 13 508,11 12-2172,-16 53 0,4 23 0,-3 1 0,-8-10 0,-2 1 0,2 6-123,-4-4 0,3 5 1,2 5-1,0 0 0,-2-1 1,-3-4 122,3 6 0,-4-3 0,0 0 0,1 3 0,1 1 0,2 3 0,-1 1 0,0-1 0,-3-3 0,-2-4 0,-1-2 0,-2-2 0,0 1-145,6 11 1,-1 0-1,0-1 145,-3-5 0,0-1 0,-1-2 0,-3-5 0,0-3 0,-1-1 755,3 10 1,0-3-756,2-4 0,1-9 191,1-16-191,4-34 0,-19-12 0,-3-17 0,-4-13 0,-1-9 0,-2-6 0,1-1 0,0 3 0,2 6 98,2 4 0,0 0 0,0 0 0,1 1 0,0-2 0,0 0 1,-1-1-1,1-2-125,-1 3 0,0-3 0,-1-2 0,1-1 0,0 0 0,0 1 0,0 0 0,0 3 0,0 2 0,0 3-228,2-13 0,0 1 0,1 2 0,-1 5 1,1 6-1,1 8-690,3-21 1,6 26 1629,14 42 1,-2 21 0,15 19 0</inkml:trace>
  <inkml:trace contextRef="#ctx0" brushRef="#br0" timeOffset="21634">11845 9502 28131,'-11'28'450,"-6"9"-3281,-4 14 1,-2 6 2830,4-7 0,2 8 0,6-8 0,-1 10 0,1 4 0,2-1 0,2-7-105,2 0 0,3-4 1,2 3 104,-2 6 0,-1 6 0,4-1 0,7-9 85,9-12 0,5-6 0,1-4-85,3 1 0,3-6-76,10-1 1,3-11 75,17-36 0,-20-27 0,-5-11 0,-8 7 0,-4-5 361,-4 2 1,0-4 0,-4 0-362,-6 10 0,-3 1 0,-2-4 0,-3-15 0,-2-4 0,-3 3 0,1 17 0,-1 1 0,-2 0 0,-2-10 0,-3-2 0,-1 7 0,-4 6 0,-3 6-45,1 5 0,-2 4-855,-20-17-989,0 22 330,6 12-8272,7 23 8976,6 9 0,11 20 1,4 6-1</inkml:trace>
  <inkml:trace contextRef="#ctx0" brushRef="#br0" timeOffset="22048">12682 9731 23094,'8'-28'4317,"-2"3"-3777,-2 2-90,-4 7-270,2 6-180,5 30 0,0 14 0,0-1 0,0 4-274,0 3 0,0 6 274,2 6 0,-1 6 0,1-2-422,-3-9 0,0-2 0,1 5 422,0 10 0,0 6 0,0 1 0,-1-7-862,-2-10 0,-2-4 0,1 1 862,0 12 0,-1 1 0,0-6 0,-1-7 0,-2-5-1935,-3 24 1935,0-23 221,-6-20-221,0-32 0,-1-30 0,7 3 0,2-6-49,0-13 1,2-5 48,2 14 0,0-2 0,2-1-47,0-5 0,0-2 0,2 0 47,1 0 0,1-1 0,2 1 0,-1 2 0,2 0 0,1 2 0,-1 4 0,2 2 0,0 2 806,7-13 0,2 5-806,-3 11 0,5 8-65,11 12 1,2 10 64,20 17 0,-17 13 0,-2 9 291,-9 6 0,-4 6-291,1 6 0,-2 4 440,-1 5 0,-3 3-440,-1 2 0,-1 2 0,-3 2 0,-2-1-315,-1-3 1,-2 0-1444,-3-10 1,0 2 0,-1-3 1757,0 1 0,-1-1 0,2 11 0,-1-4 0,1 7 0</inkml:trace>
  <inkml:trace contextRef="#ctx0" brushRef="#br0" timeOffset="22665">15402 8969 22104,'19'-28'4858,"-5"2"-3779,-4 6-539,-6 7-540,-2 6 0,-2 16 0,0 14 0,0 32 0,0-17 0,0 8-209,0-2 0,0 7 0,0 3 1,0-2 208,1 5 0,-1-1 0,1 10-390,0-12 1,-1 8-1,1 6 1,0 4-1,-1 0 1,1-2 0,0-5-1,0-7 390,0 10 0,0-9 0,0-1 0,1 8-220,-1-9 1,0 8-1,0 2 1,0 1 0,0-2-1,0-6 1,0-9 219,1 4 0,-1-8 0,1-2 0,-1 21 0,0-3 0,1-5 0,-1-4 0,0-6 0,1-1-7,0 4 0,0-1 7,-1-14 0,0-3 0,1 20 420,-2-47-420,-4-44 0,3-3 0,-1-11 0,1-1 207,-2 4 0,-1 0 0,1-5-207,1-5 0,1-6 0,0-1 0,0 1-167,-2 4 1,0 1 0,0 0-1,1-2 167,0-3 0,1-2 0,1 0 0,-2 0-337,0 13 0,-1-1 1,1 0-1,-1 1 1,1 0 336,1-10 0,0 1 0,0 0 0,-1-3-228,1 7 1,-1-3 0,-1 0-1,2 1 1,-1 5 227,1-14 0,1 5 0,0 0-62,0 9 1,0-2-1,1 3 1,0 6 61,1-8 0,7 7 376,13 0 0,8 6-376,-3 15 0,5 7 0,14-2 0,5 11 0,-4 14 0,0 12 0,-3 6 0,2 7 0,-4 1 0,5 10 0,-4 6 182,-7-4 0,0 4 1,-8 1-183,-7 11 0,-9 0 0,-4 3 0,-6 1 0,-6-1 0,-6-1 0,-5-2 0,-7-1 0,-5-9 0,-5 0 0,-2-4 663,-4 5 0,-6-4-663,-4-4 0,-7 0 0,-2-9-1350,5-12 1,-2-6 0,1-4 1349,5-2 0,1-2 0,2-4 0,-16-3 0,10-9 0,10-26 0</inkml:trace>
  <inkml:trace contextRef="#ctx0" brushRef="#br0" timeOffset="23004">16243 9685 24263,'44'-8'1019,"0"-1"1,-3 0-1,-3 0-569,25-11-450,-14 1 0,-14 2 0,-11 4 396,-21 12-396,-11 14 0,-16 25 0,-7 18-648,15-20 0,-1 2 648,1 4 0,2 0-463,1 3 0,3-1 463,2 1 0,4 0 0,4-3 0,5 0 57,3-5 0,7-2-57,17-1 0,8-6 0,-7-12 0,2-6-211,14-3 0,1-8 211,-12-12 0,-3-8 0,0-4 0,-3-5 0,-2-7 0,-4-3 0,-4-4 0,-4-4 0,-4-2 0,-7-4 0,-8 4 0,-4-3 0,-4 3 0,-3-4 0,-7 2 0,-8 3 0,-8-1 0,0 9 0,0 12 0,-6 8 0,-2 4 0,-6 3 0,5 5-90,5 7 0,2 4-720,-9 1 1,3 5-1170,0 14 2153,15 29 1,23-3 0,8-13-1,0-1 1</inkml:trace>
  <inkml:trace contextRef="#ctx0" brushRef="#br0" timeOffset="23407">17559 9355 18050,'0'-36'495,"0"0"0,-8-30 2726,-2 13-2682,-12 12-539,-3 16 1424,-25 35-1424,12 20 0,10 3 0,2 5 245,7 3 0,5 3-245,-2 4 0,7 7 0,11 1 0,6 10 0,4 0 0,-1-8 0,-2-12 0,2-6 0,2 5 6,4 9 0,4 7 1,2-3-1,2-14-6,9-12 0,4-10-832,18 0 0,3-4 832,-16-8 0,1-1-123,0 0 0,3 1 0,-7 0 123,17 10 0,-25-1 0,-6 4 0,-16 28 0,-18 13 0,-4-26 0,-3 0 0,-4 3 0,-3 0 0,-4 1 0,-2 0 0,-1-1 0,-4 0 0,1-8 0,-4 1 0,1-3 0,-5 3 0,-2-2 0,0-3 0,-5 1 0,1-6 128,-8-6 1,1-7-759,8-2 0,2-5-899,-18-19 1903,55-25-2893,25-11 2519,-4 21 0,3-2 0,4-1 0,2 0 0,2-1 0,0 0 0</inkml:trace>
  <inkml:trace contextRef="#ctx0" brushRef="#br0" timeOffset="23714">18330 9645 22374,'-8'-64'4588,"0"3"-3599,3 7-359,-4 9-630,8 9 0,-8 13 0,8 17 0,-6 55 0,6 7 0,1 7-1054,-1 1 0,0 6 1054,3-16 0,1 5 0,1 0 0,0-5 0,0-6 0,1-4 0,0 1 0,3 12 0,1 1 0,0-4 0,2-4 0,1-4 0,-1-5 0,2-3-1080,10 20-1558,-1-19-420,-6-28 3058,0-27 0,-2-28 0,1-13 0</inkml:trace>
  <inkml:trace contextRef="#ctx0" brushRef="#br0" timeOffset="23860">18533 8415 20463,'-12'-53'329,"0"0"1,0 7 0,0 3 848,0 9 0,1 3-1178,-8-12 0,9 20 1272,5 17-2351,8 19-247,7 18-1642,9 10 2968,7 8 0,7 4 0,2 0 0</inkml:trace>
  <inkml:trace contextRef="#ctx0" brushRef="#br0" timeOffset="24094">19496 8262 26644,'16'-8'0,"0"10"0,2 43 0,-7 11-428,-3-8 1,-2 4 427,-2 0 0,0 2-426,-2 9 1,0 2 425,0-17 0,0 2 0,0-1-558,0 4 1,-1-1-1,0 2 558,0 0 0,1 0 0,-1 1 0,1-1 0,-1 1 0,0-2-16,1-2 1,-1-2 0,0 4-233,0 3 1,0 4 0,-1-1-1,1-6-697,-2 13 1,0-3-43,0-4 0,0 2 1,-4-11 986,-9-5 0,-6-21 0,-5-13 0</inkml:trace>
  <inkml:trace contextRef="#ctx0" brushRef="#br0" timeOffset="24342">19224 9538 24353,'-19'-47'1109,"1"-1"1,1 4-1,1 2-1178,4 6 0,2 1 339,-1-26-135,21 27 0,8 2-135,22-14 0,-3 24 0,8 1 0,2 2-346,4 4 1,2 4 0,0 0 375,2 0 0,-1 0 0,1 1-30,0 1 0,0 1 0,-5 2 0,-1 2 0,-2 2 0,5-1 0,-2 2 8,-11 3 0,-2 2-8,-2 1 0,-5 8 0,-10 20 0,-8 8 0,-6-4 0,-4 3-713,1 20 0,-2 4 713,-1-9 0,0-1 0,0 2 0,0 1 0,1-1 0,2 0 0,-1-5 0,0 0-160,2 7 1,0-2-606,-1-19 1,-1-1-316,0 2 1,-1-6-925,-1-14 2004,0-23 0,0-26 0,0-13 0</inkml:trace>
  <inkml:trace contextRef="#ctx0" brushRef="#br0" timeOffset="24466">20214 8842 19457,'-5'-47'517,"0"0"0,0 0 0,-5-18 1,-1 3-429,0 9 1,-2 4 577,0 7 1,-1 3-1028,-10-22-1154,-2 9-1094,14 26 2733,-1 15 0,17 31 0,0 12 0</inkml:trace>
  <inkml:trace contextRef="#ctx0" brushRef="#br0" timeOffset="24765">20925 8994 27951,'-13'7'630,"-6"4"-630,-8 7 0,-3 4 0,-17 22 0,14 0 0,12 1 0,4 7-1038,9-1 1,6 0 1037,2 0 0,3 0-1508,4-3 0,5-3 1508,16 5 0,9-14 149,4-15-149,3-17-96,-3-18 96,-4-17 0,-9-17 0,-15-2 0,-7-5-43,-10-2 0,-6-2 43,3-1 0,-6 2 0,-9 7 0,-6 7 0,6 18 0,-2 4-180,-26-11-1259,0 10-450,5 13 1904,4 5-15,10 5 0,9 5 0,6 1 0</inkml:trace>
  <inkml:trace contextRef="#ctx0" brushRef="#br0" timeOffset="25130">21108 9065 23544,'47'-20'4497,"-3"0"-3957,-9 2-6201,-6 0 5661,-9 7 1409,-1 15-1409,-6 20 0,3 24 0,-11-15 0,-1 5-17,-2 7 0,0 5 0,0-1 17,-1 8 0,-1 1 0,0-5 0,-2 3 0,1-5 0,1-1 0,-1-3 0,-3-4 0,1-3-218,2 22 218,-6-19 2832,6-25-2832,-3-28 0,9-26 0,1 5 0,1-4-460,3-8 0,2-3 460,4-7 0,2-1 0,2-5 0,2 0 0,0-1 0,2 0-240,1 5 1,-1 0 239,0 6 0,-1 2 0,-2 6 0,1 3 136,4 4 1,3 7-137,18 18 0,-2 21 0,-23 32 0,-7 16 0,-7-8 0,-2 5 0,-1-1-1038,2-2 0,1-1 0,-1-1 408,-3 1 1,1 0-1,1-8-494,2-6 0,3-10-524,7-8 1648,9-21 0,3-16 0,5-10 0</inkml:trace>
  <inkml:trace contextRef="#ctx0" brushRef="#br0" timeOffset="25651">22273 9004 22817,'11'-44'1169,"-1"-1"1,-1 3-1,-2 2-179,1-26-1689,-4 13 969,-11 15 261,-6 12-531,-9 18 278,-9 21-278,5 19 0,1 8 0,4-5 0,1 4-568,-1 13 1,1 7 0,3-3 567,4-1 0,5 1 0,1 3 0,2 5 0,4-6 0,6-11 0,3-3 0,2 10 0,4-6 0,19-8 697,27-40-697,-25-24 0,-2-11 0,3-3 0,-4-5-524,-11 4 0,-2-3 0,-3 1 524,1-12 0,-3 1 0,-2 0 0,-2 0 0,-1 3 0,-2 1 0,-1 5 0,-2 2-452,0-25 452,-2 22 1408,-5 40-1408,2 31 0,-3 37 0,4-22 0,0 2-494,0 3 0,0 1 494,1 2 0,2 0 0,0-3 0,4 0 0,6 9 0,5-3 0,-5-17 0,5-4 737,13 2 0,6-14-737,-1-29 0,2-13 0,0-3 0,-1-7-1014,6-16 0,-4-8 1014,-7 0 0,-4-4 0,-8 13 0,0-1 0,-1-2-684,0-6 1,-1-2-1,0-2 684,-5 12 0,-1-1 0,0 0 0,-1-1 0,0-1 0,0 0 0,-1 0 0,-1 0-239,0 1 0,-2-1 0,1 2 0,-1 0 239,1-12 0,-1 1 0,0 2-262,-2 8 1,-1 1 0,-1 3 261,1-12 0,-2 5 507,0 14 0,-2 6-507,-6 2 1691,-2 46-1691,-9 49 0,9-12 0,0 6 346,2-11 1,0 2 0,2 2-347,0 5 0,1 2 0,1 0 0,-1 4 0,1 0 0,2 0 0,0-2 0,2 1 0,1 1 196,1-4 1,1 2 0,1 0 0,0-1-804,1-7 0,0 0 0,1-2 0,0 1 351,2 2 1,-1 1 0,2-2 0,-1-5 0,5 17 0,0-9 0,-3-22-1,0 0 1</inkml:trace>
  <inkml:trace contextRef="#ctx0" brushRef="#br0" timeOffset="26066">25912 8044 15802,'12'-49'2788,"-2"4"463,-2 16-2352,-2 16-719,-2 32-180,2 39-539,-3-9 1,0 7 538,0-9 0,-1 3 0,0 3 0,0 8 0,0 3 0,0 2-110,-2-13 0,1 2 0,-1 0 0,1 1 110,-1 3 0,1 1 0,-1 1 0,1-1 134,-1 0 0,0 0 0,0 1 0,0 2-134,0 1 0,0 3 0,0 1 0,1-2 0,-1-3 0,1-4 0,0-3 0,0 0 0,1 1-45,-1 10 0,0 3 0,1-3 0,0-7-720,2 8 1,0-9-226,-1-11 1,0-4-1440,3 12-7402,0-36 9260,0-35 1,4-36 0,-5 16 0,1-1 0</inkml:trace>
  <inkml:trace contextRef="#ctx0" brushRef="#br0" timeOffset="26375">26098 8318 22060,'-3'-58'1019,"0"0"1,-3 1-1,6 22-1019,24 63 0,5 32 0,-13-20 0,3 11 0,1 5 0,1 3 0,1-3-611,2 2 1,1 1 0,1 0 0,0 1-1,0-1 611,0 1 0,1 0 0,-1 1 0,2-1 0,1 2 0,-1-4 0,2 3 0,1 0 0,-1-1 0,-1-4 0,-2-5 217,5 9 0,-2-8 1,1 3-218,0-2 0,2 3 0,-1-3 0,-5-9 0,-2-4 0,-1-11 1019,28-14-1019,-37-74 0,-10 21 0,-1-7 0,-2-5-279,0 1 0,-2-6 0,0-3 0,0 0 0,0 2 279,1-6 0,0 2 0,0-1 0,0-3 0,0 8 0,-1-3 0,1-2 0,0 0 0,-1-1 0,1 0 0,1-1 0,-1-1 0,0-1 0,1 1 0,-1 2 0,0 3 0,1-10 0,0 4 0,-1 0 0,1-2-190,-1 6 0,1-4 1,-1 1-1,1 3 1,-1 7 189,1 1 0,-1 6 0,1 3-61,0-9 1,0 4-525,0 13 1,0 4-1665,-2-1 643,6 30 1606,-2 34 0,6 32 0,-5-23 0,0 1 0</inkml:trace>
  <inkml:trace contextRef="#ctx0" brushRef="#br0" timeOffset="26715">27414 8501 28221,'-10'9'360,"0"7"-360,-4 17 0,1 13 0,5 15-241,4-27 0,2 3 241,5 21 0,3 2 0,0-16 0,1 0 0,4 13 0,3-3 0,-2-21 0,2-3 0,15 16 0,-1-15 0,1-21 118,-1-20-118,-1-21 0,-1-17-123,-14 17 1,0-2 122,4-20 0,0-2 0,-5 15 0,0-1 0,4-19 0,-1 4 0,-3 8 0,10 24 0,-11 39 0,5 31 0,-5 12-360,-3 6-556,-4-29 1,0-1-1064,-1 30-449,3-8 2428,0-11 0,3-9 0,0-6 0</inkml:trace>
  <inkml:trace contextRef="#ctx0" brushRef="#br0" timeOffset="27219">28084 8715 23094,'17'-38'1349,"-1"1"0,-1 3 0,-1 2-629,6-19 0,-6 20-720,-8 21 0,-2 30 0,-4 28 0,-3-8 0,-1 7 0,0 0-1396,0 11 0,0 2 1396,-1-5 0,-1 3 0,1-4 0,2 7 0,0-5-521,-1-4 1,0-1 520,4-8 0,0-2 0,-4 24 0,8-42 0,4-29 0,8-46 0,-5 15 0,2-5-172,5-8 0,2-7 0,0 1 172,-3 11 0,-1 0 0,2-2 0,-1 1 0,3-3 0,-1 0 0,-1 4-124,1 0 0,0 3 0,-1 1 124,6-14 0,1 3-165,-4 10 1,0 5 164,12-7 0,-7 39 0,-6 38 0,-12-1 0,-3 5 337,0 10 0,-3 3-337,-2 8 0,-3 2 0,0 3 0,-1 4 89,-3-11 0,-1 3 0,0-3-89,0 3 0,-1-1 167,-2 8 0,1-7-167,2-11 0,4-38 0,13-27 1708,6-39-1708,0 18 0,2-1 0,3-7 0,1 0-844,4-3 1,1 1 843,0 0 0,1 1 0,7-3 0,-1 3 27,-9 17 1,-1 3-28,4 0 0,0 12 0,19 50 0,-22-1 0,-2 5 0,1 4 0,-2 1 153,-1 2 1,-3 0-1009,-3-6 1,-2-4 108,4 8 746,1-63 0,-7-27 0,-5-9 0,0 1 0</inkml:trace>
  <inkml:trace contextRef="#ctx0" brushRef="#br0" timeOffset="27589">29209 8639 17397,'15'-58'893,"0"1"1,0 0-1,0-1 1,0 1 0,0 0-1,0 0 1,1-7 0,0 2-1,0 2 1,-1 3 0,-2 4-663,3-8 1,-2 4-1,-1 9-1266,-3 9 0,0 7 1035,4-10 818,-2 34-818,-2 39 0,-5 1 0,-2 5-302,2 12 1,-2 4 301,0 11 0,-1 2 0,-1-20 0,1 1 0,-1 3 0,-1 0 0,0 4 0,0-1 0,0-3 0,0-1 0,0-2 0,0 0 0,0 10 0,0 2 0,0-7 0,0-11 0,0-4 0,0 21 129,0-22-129,1-18 0,9-25 0,8-22 0,15-19 0,-13 19 0,3-2 0,14-9 0,2 1 0,-11 12 0,2 5 0,16 0 0,0 12 0,-5 27 925,2 32-925,-35 14-787,-11-27 1,-4 0 786,-4 1 0,-3 0 0,-5-1 0,-3-1-142,-1-3 0,-3-2 142,-1-2 0,-3-3-54,2-4 0,-1-4 54,-28 4 0,6-12-270,5-21-1259,11-13-180,8-14-270,15-14-270,14-8 1080,4 26 0,4-1 1169,5-3 0,3 1 0,3-3 0,3 1 0,3-1 0,-1 0 0</inkml:trace>
  <inkml:trace contextRef="#ctx0" brushRef="#br0" timeOffset="27891">29786 8379 21205,'41'-31'4407,"-7"4"-3327,-7 11-91,-8 6-89,-4 19-900,1 8 0,-4 13 0,4 1 0,0 2 0,5-3 0,3-4 0,6-10 0,5-9 0,4-19 0,0-9 0,-3-17 0,-13 0 0,-3-6 0,-4 1 0,-2-2 0,0-1 0,-3 1-389,-1-18 389,-16 42 0,-4 28 0,-9 26 0,-3 29 0,9-21 0,1 2-319,1 4 0,0 1 319,0 2 0,1 2 0,5-8 0,0 2 0,1-3 0,1 4 0,1 0-675,3 8 1,3-4-3194,16 7 1530,2-30-7493,7-17 9692,2-34 0,5-22 1,-15 16-1,-1 1 1</inkml:trace>
  <inkml:trace contextRef="#ctx0" brushRef="#br0" timeOffset="28180">30561 8384 14722,'21'-38'1289,"-1"-1"0,-1 4 1,-1 2 2049,10-20-2439,-6 17-900,-4 15 1420,-3 21-1420,-3 23 0,-6 25 0,-3-14 0,-2 3 149,-1 8 0,0 3-149,-1 3 0,-2 2 0,1-1 0,-2-1 0,-1-2 0,0-2 0,0-6 0,-1-3 3074,-4 23-3074,2-18 94,4-35-94,6-23 0,10-36 0,-1 18 0,2-3 0,3-4 0,3-2 0,1 3 0,4-2 0,-2 3-688,2-3 1,1 1 687,8-8 0,0 5 0,4 7 0,-3 16 0,-1 10 0,-3 19 0,-1 7-540,-7 17-1709,-4 6-719,-9 9 2968,-4 3 0,-5 7 0,0 1 0</inkml:trace>
  <inkml:trace contextRef="#ctx0" brushRef="#br0" timeOffset="28583">32384 7637 22464,'17'-61'3598,"-5"5"-2608,-6 3 89,-8 9-629,-6 9-450,-10 12 0,-7 10 0,-7 20 0,-3 14 0,0 20-357,3 12 357,18-21 0,3 2 0,3 2 0,2 2-362,2 4 0,4 2 362,4 4 0,4 1 0,2 5 0,2 1-519,5 5 1,1 0 518,2 2 0,-1 1 0,1-3 0,-1 2 0,-6-10 0,0 3 0,-3-4 0,1 3 0,-4 0 0,1 10 0,-10-3-217,-19-16 0,-7-8 217,1-8 0,-5-5-540,-16 6 1,-4-6-1006,6-12 0,-2-4 420,0-2 1,0-2-226,3-1 1,2-4 1434,6-3 0,3-4 0,-17-12 0,14-12 0</inkml:trace>
  <inkml:trace contextRef="#ctx0" brushRef="#br0" timeOffset="28917">32364 8217 23903,'49'-31'2789,"-4"3"-2250,-8 12-89,-7 7-180,-8 15-90,-4 8-90,-5 14-90,-3 5 0,-2 5-90,-2 3 0,2-5 0,-4-3 0,4-8-3302,0-11 3392,4-5 0,6-16 90,5-8 90,5-11 180,3-10-270,9-11-90,-13 13 0,1 0 0,-19 31 3392,-9 18-3392,-12 26 0,1-10 0,-2 4-263,-5 7 1,-1 3 262,-4 6 0,-3 4-683,-1-1 0,-3 4 0,1-3 683,6-11 0,1-3 0,-2 3 0,-4 10 0,-2 2 0,2-5-1186,2-3 0,2-4 376,4-4 1,3-2-168,2-6 1,2-3-1632,0 15 2694,13-21 0,15-19 1,8-12-1</inkml:trace>
  <inkml:trace contextRef="#ctx0" brushRef="#br0" timeOffset="29192">32994 8313 14590,'14'-46'2879,"0"3"-1502,-2 10-927,0 5 1314,-1 5-55,2-1-166,-5 4-284,-1-4 679,-5 15-1668,-11 14 532,-6 16-802,-6 16 0,-3 5 0,5-6 0,0 2-1696,-8 19 0,0 2 1696,8-10 0,2 0 0,0 1 0,1 1-269,1-3 1,0-1 268,1-1 0,0-1-135,0-6 0,-1-1-495,1-3 1,0-2-1170,-15 21-630,3-14 2429,1-19 0,5-9 0,2-12 0</inkml:trace>
  <inkml:trace contextRef="#ctx0" brushRef="#br0" timeOffset="29511">33119 8135 20705,'15'-31'1709,"-1"0"0,11-24-1169,-5 17 1333,-6 10-1154,7 15-297,-5 17-422,7 17 0,-4 20 0,-1 17-776,-10-22 0,-1 2 776,-1 6 0,-2 1 0,-1 3 0,-2 1 0,-2 2 0,-2 0 0,-1-1 0,-2-1 0,-3-2 0,-2-2 0,-2-2 0,-1-2 0,0-6 0,-3-1-174,-4 1 1,-1-3 173,-8 9 0,-5-4 0,19-27 0,4-10 0,6-24 1512,8-4-2727,7-8 1,5-3-45,11-18 338,-5 16 0,1-1 201,-3 8 1,-1 2-226,1-2 1,1-1 879,6-20 0,1-2 1,-7 13-1,0 0 1,5-16-1,1-1 1</inkml:trace>
  <inkml:trace contextRef="#ctx0" brushRef="#br0" timeOffset="29687">33530 7825 21655,'19'-49'1469,"1"-1"0,-5 15 0,-1 2-1064,1-5 0,0 4 314,-1 3 271,-5 11-990,-4 24 0,-1 17 0,-4 32-1075,0-16 0,0 2 1075,-3 8 0,0 1 0,0 7 0,-1 2 0,-3 3 0,-1 0 0,-1 0 0,-1 2-120,-1-7 0,-1 3 1,0-4-646,-2 6 0,-1-3 165,2-10 1,0 0-1,-1-5-479,1-5 0,0-5-1530,-13 18 2459,1-16 0,1-17 0,-1-10 1</inkml:trace>
  <inkml:trace contextRef="#ctx0" brushRef="#br0" timeOffset="30352">33404 8466 19926,'14'-45'1139,"0"1"1,-1 2-1,1 2-869,1 2 0,0 2 359,13-22 744,-1 12-744,-1 13-269,-1 13-180,-3 10-90,2 5 0,-1 14 171,3 5-261,9 22-90,3 2-90,-4-3 1,-5-14 1168,-13-16-989,-16 13 0,-13 22 0,-1-9 0,-2 4-303,-5 20 0,0 3 303,7-15 0,2-1 0,0 9 0,3-2-90,3 5-359,6-12-181,6-13 201,4-14-381,10-13-179,7-12 989,18-26 0,-32 86 0,-8 28 0,3-27 0,0-1 0,0 0 0</inkml:trace>
  <inkml:trace contextRef="#ctx0" brushRef="#br0" timeOffset="32300">6542 11073 18033,'-38'-34'3418,"1"4"-885,2 2-2533,5 7 0,7 2 1240,10 6-1240,12-2 0,25 2 0,33-4-196,-10 7 1,7 1 195,-8 2 0,4-1 0,1 1-215,9-1 0,3 0 1,1 1 214,-11 0 0,0 1 0,1 0 0,0-1 0,2 1 0,-1 0 0,2 0 0,6-1-277,-9 1 0,6-1 0,4 0 1,1 0-1,-2 1 0,-3-1 1,-7 1 276,4 0 0,-6 0 0,-1 1 0,5-2-125,10 0 0,8-1 1,-1 0-1,-7 0 1,-15 2 124,11-2 562,-19 1-562,-14 2 1907,-11 2-1907,-8-4 0,-4-1-1709,-9-7 2402,-5-3-3481,-7-7 2788,-4-5 0,-3-4 0,-1-4 0</inkml:trace>
  <inkml:trace contextRef="#ctx0" brushRef="#br0" timeOffset="32642">8195 9975 24353,'-19'-33'1169,"1"-1"1,1 4-1,1 2-449,-14-20-720,7 12 0,11 11 0,17 12 0,24 17 0,26 10 0,-18 0 0,3 0-473,6 0 0,2 0 473,4 2 0,0 1-761,0-1 0,0 1 761,-1 2 0,-2 0 0,-4 1 0,-3 1-16,-3 0 1,-3 6 15,1 16 0,-6 6 0,-9-8 0,-6 2-595,1 18 1,-8 2 594,-9-11 0,-6 0 0,-3 4 0,-2 0 0,-3 0 0,-1 0 0,-2 1 0,-1-2 0,-1-2 0,0-1 0,2-5 0,-1 0 134,-5 4 0,0-3-134,9-16 0,1-2 0,-16 30 0,17-44 1535,4-19-1535,0-24 0,-2-29-1373,4 14 1,0-3 1372,-1-11 0,0-5 0,1 16 0,1-2 0,-1-3-237,0-7 1,-1-6 0,0 0 0,0 3 236,0-3 0,0 3 0,-1-5-738,-1 7 0,-1-4 1,-2-2-1,1 3 1,-1 7-73,0 2 1,-1 7-1,-2-1 665,-4-10 0,-2 0 1,-4 11-1,-4 17 0,-3 7 1,-2 6-1,0 0 0</inkml:trace>
  <inkml:trace contextRef="#ctx0" brushRef="#br0" timeOffset="33222">2367 11469 16786,'-27'-25'2788,"7"2"433,14 2-2501,14 11 1011,18 7-1551,13 18-2070,14 18 1890,-24-8 0,-1 6 0,2 7 0,-2 5-33,0 7 1,-4 4 32,-1 8 0,-4 1-150,-8-20 1,-2 1 0,-1 3 149,-1 11 0,-3 4 0,-1-5 0,-2 3 0,-2-2 0,1 10 0,-1-6 0,-5-16 0,13-48 0,10-34 0,-2-6 0,2-5 623,6-9 1,3-3-624,-6 14 0,1-1 0,1 0 0,2-3 0,0 0 0,2 0-480,-1 1 0,1 0 1,2-1-1263,5-8 1,1 0-1,-2 3 1742,2-2 0,-2 4 0,3-5 0,-4 6 0,-6 7 0</inkml:trace>
  <inkml:trace contextRef="#ctx0" brushRef="#br0" timeOffset="33887">2721 11454 21115,'-45'-2'959,"-1"-1"1,6-2-1,1-2-419,-20-14 90,21-9-91,20-6-269,18 0-90,14 3-180,13 7 0,11 13 90,7 6-180,8 16 90,4 7-595,-27-3 1,1 3 594,-1 1 0,1 1-90,1 1 0,-1 0-111,-2 1 1,-1-1 110,25 14 90,-9-5 0,-9-15 0,-9-8 360,-8-38 90,-9 0 89,-7-28 46,-7 26 0,-2 0-226,-5-18-359,-3-6 1062,8 31-1062,4 31 0,6 26 0,2 5 0,0 5 0,4 16 0,2 4-586,-2-11 1,1 2 0,0 1 585,3 7 0,-1 2 0,2 0 0,0 4 0,0 0 0,1 0 0,0 0 0,0 0 0,1-1 0,0-2 0,1 0 0,-1-2 0,0-6 0,-1-1 0,1-1 0,-2-6 0,1-2 0,-1-2 0,4 10 0,1-3-212,-2-3 0,-1-5 212,2 0 0,-3-18 0,-20-45 0,-6-13 0,-3-5 0,1 10 0,-2-1 0,-5-14 0,-3 2 0,-14 0 0,-3 18 0,-5 33-478,-4 34 478,23-7 0,1 6 175,-3 12 1,0 3-176,8-14 0,0 2 0,-1 1 0,-1 2 0,-1 1 0,-1 0 0,-1 2 0,-1-1 0,0 0-356,-2-1 1,0-1 0,-2-1 355,1-1 0,-1-2 0,-2-1 0,0-3 0,-1-1 0,-1-2 0,1-3 0,-1-1 0,-3-3 0,-14 3 0,-4-3 0,1-4 0,-7-2 0,-1-4-247,9-5 0,-3-2 0,5-6 247,-2-8 0,4-6 0,0-2 0,3-4 0,3-2 0,2-4 0,4-2 0,3-3 115,3 0 1,3-1-116,4 1 0,4-2 602,2-7 0,5-3-1367,6 1 1,7 0-1620,9-6 1,7 1 2383,1 8 0,5 4 0,8 4 0,3 5 0,22-9 0</inkml:trace>
  <inkml:trace contextRef="#ctx0" brushRef="#br0" timeOffset="34242">3318 11286 19602,'14'-28'3418,"0"-4"-1432,-5 14-906,-4 2 303,-1 20-1113,0 16-270,6 19 0,5 22-401,-5-22 1,2 3 400,0 8 0,0 4 0,4 7 0,0 3-358,-4-18 1,-1 2 0,1 0 357,1 2 0,0 1 0,0-1 0,0 1 0,1-1 0,0-1 0,-1-1 0,0-1 0,-1-2-1247,7 20 1,-1-2 1246,-1-7 0,-2-3 0,-1-7 0,-1-3-22,-2-6 0,0-3-1148,5 17-225,-3-18 1395,0-40 0,-4-27 0,-3 1 0,0-1 0</inkml:trace>
  <inkml:trace contextRef="#ctx0" brushRef="#br0" timeOffset="34557">3825 11540 20231,'-5'-61'1019,"0"-1"0,2 5 1,0 2-571,-1 7 1,0 3-45,4 7 0,-1 2 1486,-6-20-1801,6 18 414,-2 27-504,3 24 0,7 32 0,-2-9 0,1 2-140,4 9 1,2 1 139,1 5 0,2 2-236,2 1 0,1-1 236,2-1 0,2-3 0,1-1 0,1-3-287,1-6 0,1-3 287,0-6 0,1-3 0,26 12 0,0-21-56,-4-20 56,-6-18 474,-11-18-474,-13-14 0,-17-14 313,-7 28 1,-4 0-314,-5 1 0,-3 1 0,-3 1 0,-3 2 0,-2 6 0,-3 2 451,-27-13-451,-4 16-1259,4 10-653,4 17 1912,19 6 0,3 3 0,-6 16 0,-7 15 0</inkml:trace>
  <inkml:trace contextRef="#ctx0" brushRef="#br0" timeOffset="35389">4333 10966 25073,'27'-49'2968,"-3"6"-2428,-8 15-540,-4 13 0,11 64 0,-12-11 0,1 7 0,0 2-709,0 2 0,2 3 0,-1 2 709,-1-4 0,0 2 0,0 1 0,-1-3-424,2 4 1,0-2-1,0 0 424,-1 0 0,1-1 0,0-1 0,0-4 0,0-2 0,0 1-189,2 4 0,1-1 1,-1-3 188,-1-2 0,1-4 0,1 2 0,1-13 0,-3-28 0,-5-35 0,-6-18 0,1 4 0,-2-6-57,1-1 1,-1-5 0,-3-6 56,-2 10 0,-2-5 0,-1-2 0,0 0 0,-1 3-29,1 8 1,1 2 0,-1 1 0,-2-3 0,-3-5 28,-1 3 0,-2-6 0,-3-2 0,-1-3 0,0 0 0,-2 3 0,0 2 0,0 6-324,-4-6 1,0 6 0,-1 2 0,-3 0 0,-1-1 323,-2-2 0,-2-2 0,-2-1 0,-1 3 0,-2 4 0,0 7-173,-7 3 1,-2 6-1,-2 6 1,-1 3 172,0 3 0,-1 5 0,-1 3 0,-1 4 0,1 5 0,-1 5 0,1 3 0,-1 3-34,2 3 1,0 3 0,1 4 0,1 2 33,1 2 0,2 3 0,0 2 0,3 1 0,-11 9 0,2 3 0,5 6 0,9 0 0,3 5 0,3 2 0,4-2 0,5 0 0,4-1 0,4 2 69,1 12 0,5 2 0,10-6-69,21-1 0,11-8 554,10-5 1,8-7-555,-11-15 0,4-3 0,2-3 0,6-3 0,4-3 0,0-3-146,8-3 0,1-4 1,2-2 122,-14 0 1,1-2-1,0-2 1,1 0-23,2-2 0,0-2 0,0-1 0,0-1-60,0 0 0,0-1 1,-1-1-1,0 0 105,-2-1 0,0 0 0,-1 0 0,0-1 0,-3 1 0,0-1 0,-1 0 0,-2 0 0,12-6 0,-2 1 0,-2-1 0,-4 2 0,-2-1 0,-2 1 30,-5 1 0,-2 0 0,-1 0 15,12-7 0,-3 0 331,-6 2 0,-2 1-331,-5 2 0,-2 0-45,-5 3 0,-1 0 0,20-16 724,-11 6-724,-7 6 1675,-4 2-1675,-11 13 2445,-1 12-2445,-7 24 0,2 27 16,-3-15 1,0 3-17,3 9 0,0 3 0,1 4 0,1 4 0,1-2 0,3 3 0,-1-2-543,-2-14 1,-1-3 0,1 2 542,4 10 0,1 1 0,-1-4 0,0-4 0,0-4 0,-1-7 0,-1-2 0,9 22 0,-6-15 0,-2-13 0,-7-19 518,-5-14-518,-12-22 0,-27-30 0,-1 12 0,0 12 0,-3 6 0,-14 10 0,21 12 0,2 7 0,2 22 0,6 8 0,7-5 0,2 3 529,-1 13 0,3 2-529,8-11 0,3-1 0,2 31 0,0-10 0,4-8 0,0-14 0,4-9 0,-1-15-1440,-1-12-808,-4-18-721,0-21 2969,-2-22 0,0 24 0,2-2 0,-1-5 0,0 0 0</inkml:trace>
  <inkml:trace contextRef="#ctx0" brushRef="#br0" timeOffset="35604">5470 10666 23811,'-12'-61'3598,"5"7"-3598,1 9 568,12 5-568,10 1 0,16 4 0,8 0 0,-7 8 0,4 0 0,9-6 0,7-2 0,-5 4-323,-5 4 0,-1 2 323,10-7 0,-3 3 0,-5 4 297,-6 3-297,-20 13-3041,-9 29 1242,-15 3 1799,-16 40 0,6-24 0,-5 10 0</inkml:trace>
  <inkml:trace contextRef="#ctx0" brushRef="#br0" timeOffset="36832">10505 5615 21835,'0'-6'2428,"0"2"-989,0 4 1440,2 0-2879,-9 0 0,-4 0 0,-17 0 0,-16 0 0,-13 5 0,-7 3-916,9-2 1,-6 1 915,2 0 0,-9 3 0,-1-1 0,4 1-740,3-1 0,3-1 0,-7 2 740,11-1 0,-7 0 0,-2 0 0,-2 1 0,3 0 0,5-1 0,-5 0 0,6 0 0,0 0 0,-7 1 0,9-2 0,-5 1 0,-3 0 0,-1 0 0,1 0 0,3 0 0,6-2-452,-11 2 1,7-1 0,0-1 0,-2 0 451,2 1 0,-3-1 0,-1 0 0,3 0 0,5-2 0,-6 0 0,6-2 0,1 0 0,5 1 0,2 0 0,0-1-93,0-2 1,0-1 0,3 0 92,1 3 0,2-1 445,-1-2 0,5 0-445,10 0 1793,25 4-1793,11 4 2795,22 5-3965,8 5-989,13 2 685,-20-9 1,1-1 1473,5 2 0,3-1 0,7-2 0,1 0 0,5 0 0,-1-1 0</inkml:trace>
  <inkml:trace contextRef="#ctx0" brushRef="#br0" timeOffset="37475">9754 4944 22464,'8'-57'2609,"-2"7"-1980,-4 9 181,2 4-630,2 24-180,12 12 90,12 27-90,10 4 0,5 3-579,-6-6 1,2 0 578,-5-3 0,3 1 0,8 0 30,-2-5 0,7 2 0,5 0 0,0 0 0,-3-2 0,-8-3 269,0 1 1,-5-3 0,5 2-210,6 2 0,10 4 0,1-1 0,-9-3 0,-16-8 180,-9-6-270,-21 1 0,-4 5 0,-2 16 0,-11 16-700,3-10 0,-1 2 700,-6 9 0,-1 2 0,0 8 0,-1 2 0,-1 3 0,0 1 0,0 3 0,1-1 0,1-1 0,0 3-849,3-9 1,0 3 0,1-4 848,-1 5 0,0-1 0,3-10 0,0 0 0,1-3 323,0-6 0,2-2-323,-1 6 0,2-2 0,-1 13 0,2 1 0,-1-32 0,3-8 0,-6-7 1054,-10-24-1054,0-14 0,2 2 0,1-4 1389,1-4 0,1-5-1389,-1-7 0,-1-7 0,0 1-649,3 8 1,0 2-1,-1-3 649,1 0 0,-1-4 0,0 0 0,0 3 0,1-3 0,0 1 0,0 1 0,1-1 0,-1 1 0,0 0 0,1 2 0,1 1 0,0 1 0,-4-16 0,1 2 0,3 9 0,0 2 0,0-1 0,2 3 0,-3-19 0,3 13 0,4 26-450,-1 20 37,3 2-667,-8 4 1815,2 0-2084,-5 4-630,-2 2 1979,-2 4 0,-3 3 0,-1-1 0</inkml:trace>
  <inkml:trace contextRef="#ctx0" brushRef="#br0" timeOffset="40168">4085 5925 25073,'2'-26'3508,"0"3"-3508,-9 5 0,-7 8 0,-17 12 0,-15 18 0,12 6 0,-5 9 0,2 1-1028,4-3 1,2 0 0,-2 4 1027,-1 3 0,-2 3 0,0 2 0,2-2 0,-1 8 0,2-1 0,2 0-641,0 1 0,2 0 0,1 0 641,2-4 0,1-1 0,3 2 0,0 4 0,2 2 0,3-4-217,2-1 0,4-2 217,2 5 0,9-6 0,28-10-187,23-12 187,-15-13 0,3-2 0,8 2 0,2 1-13,6 2 0,0 2 13,3 3 0,1 1 0,-1 2 0,0 1 948,-5 1 1,0 1-949,-13-5 0,0 2 0,-2-2 0,1 2 0,-2-2 0,4 4 0,-4-4 334,-4-7-334,-12-6 276,-9-14-276,-6-13 0,-12-23 0,-3-15 0,-3-7 162,-1 8 1,-2-3-163,0 3 0,-1-5 0,-1 3 0,0 10 0,0 1 0,-2 0 0,-1-1 0,-2-1 0,-1 1 0,-2 0 0,-1-1 0,-2 2-323,-1 1 1,-2 2 0,-2 1 322,-1 2 0,-2 1 0,0 2 0,-1 4 0,-1 1 0,-1 2 0,1 3 0,-1 3 0,0 2 0,-17-8 0,0 6-185,4 5 1,0 4 184,5 4 0,2 3 0,7 4 0,1 2-34,-22-1 34,21 5 1561,21 0-1561,25 0 0,30 0 0,-5-2 0,3-2 298,13-2 1,4-1-299,-11 0 0,3-1 0,0 0-275,7-2 0,1-1 0,1 1 275,4 0 0,2-1 0,-1 1 0,2-1 0,1 1 0,-1 0 0,-1 2 0,-1 0 0,-1 1-492,-3 2 1,0 0 0,-2 2 491,-5 2 0,-1 1 0,-2 1 0,15 4 0,-2 6-242,3 14 0,-5 7 242,-21-5 0,-5 3 345,5 11 0,-9 5-345,-22 4 0,-9-2 0,1-13 0,-2-1 681,-7 8 0,-2-3-681,-10-2 0,-1-18 1917,5-8-1917,1-22 0,11-37 0,7-8 226,6 11 0,4-3-226,13-11 0,4 0 0,-5 16 0,2 0 0,9-12 0,5 6 0,-1 20 0,1 9 0,20 8 0,-21 15 0,-1 11 0,-10 12 0,-4 9-552,0 5 0,-3 4 552,0 7 0,-5 5 0,-7-2 0,-3 4 0,-2-3 0,-2 10 0,-5-2 0,-1-10 0,-4 2 0,-2-6 0,-6-2 0,-11-8 0,-12-17 0,-14-5 0,-3-4 0,6-3 0,-8-1 0,-1-5-309,6-4 1,-7-1 0,1-4 0,9-6 308,1-16 0,9-7 0,1-2 0,2-4 0,5-3 0,3-3 0,6-3 0,5-6-1110,10-2 1,4-7 0,3 3 179,4 12 1,3 1 0,2-2 806,0 1 1,2-4 0,2 0-1,3 5 1,4 0 0,3 4-1,2 0 1,0 0 0,1-1-1,-1 1 1</inkml:trace>
  <inkml:trace contextRef="#ctx0" brushRef="#br0" timeOffset="40350">5125 3978 20085,'-7'-52'1529,"-6"30"-87,-38 65-1442,30-9 0,1 7-120,0 1 0,0 4 0,3 1-427,4-1 0,3 1 0,0 0 67,0 5 0,1 1 0,2 0-270,0 2 1,2 1 0,1-1 749,0 1 0,1-1 0,1 0 0,1-2 0,1-1 0,0 0 0,0-1 0,1 0 0,0-1 0</inkml:trace>
  <inkml:trace contextRef="#ctx0" brushRef="#br0" timeOffset="41153">5458 5137 22284,'0'-6'2159,"0"13"-1305,4 30 1,2 10-765,-1-10 0,0 3-882,1 6 0,1 4 0,0-1 837,2 7 0,0 0-544,0 5 0,-1 0 499,0-2 0,0 0 45,-1-3 0,-2 0 163,0 6 0,-1-3-73,-2-19 0,0-1-190,-1 3 0,-1-5 235,-3-4 982,-4-17-982,-7-14 1503,-2-17-1413,-4-13 545,-1-11-815,3-2 0,1-2 577,5 5-577,6 2 0,8 8 0,10 8 0,12 9 0,15 16 0,12 13 0,-21-2 0,1 4 0,1 2 0,1 4 0,12 16 0,-1 2 0,-13-10 0,-1 0-228,7 9 1,-4-2 227,1 7 0,-9-13 0,-7-9 0,-6-18 0,-6-16 0,-2-19 0,-4-12 0,-2-21 0,-1-6-500,1 21 0,-1-1 0,1-2 500,-2-8 0,0-1 0,0 2 0,-4-8 0,0 4 0,-1 1 0,-2 1 0,-3 5 0,-3 2 21,0 7 1,-6 2-22,-20-1 0,-5 7 0,10 13 0,-2 4-343,-17-1 0,-2 6 343,15 13 0,2 5 0,1-1 0,1 2 0,2 3 0,2 1-188,-23 8 188,13-1 0,17-2 1350,13 1-2969,42-8 630,12-1 467,-1-10 1,4-3 251,1-1 0,2-2-118,4-4 1,2-2 342,1-3 0,0-2 135,-2 0 0,-1-4 323,9-11 1,-4-3 35,-16 8 1,-3-2 0,4-6 0,-7-5-138,-13-2 0,-8 0-312,3-19 100,-8 24 1,-3 2-101,-2 0 0,0 13 1066,0 19-1066,4 25 0,4 40 0,0-11 0,0 5-21,-1-9 1,1 3 0,0 5 20,-1-3 0,2 4 0,-1 3 0,1 0 0,-1-3-606,0 1 1,0-2-1,0 1 1,0 2 605,0 1 0,1 3 0,1 1 0,-1-2 0,0-5-619,1 11 0,0-4 0,0-2 619,0-3 0,0 0 0,1-3-551,-1-5 0,0-1 0,0-1-348,3 13 0,1-2-136,-1-10 1,0-3-226,-2-8 1,0-4 1366,12 7 0,-3-25 1,0-17-1</inkml:trace>
  <inkml:trace contextRef="#ctx0" brushRef="#br0" timeOffset="41841">6591 5955 16846,'3'-56'1079,"0"-1"1,-1 6-1,0 3-899,-1 8 0,0 4 180,-1-20 2329,0 41-2420,-6 25-89,0 38 180,-7 17-225,7-29 0,-2 2 45,1-4 0,0 1 314,-1 6 1,2-3 436,-3 8-931,4-1 403,6-46-403,7-18 0,6-17 0,3-7 0,-3 8 0,2 0 409,7-16 1,1 1-410,-6 16 0,-1 4 0,14-21 0,-1 18 0,-2 20 0,4 23 0,3 23 0,0 21-820,-18-23 0,0 2 820,0 3 0,-1-1 0,-2-1 0,1-1-1151,11 28 1151,-8-10 361,-2-13-361,-6-10 0,-3-45 0,-7-13 0,-4-8 0,0-6 0,-3-6-177,1 4 1,-2-8 0,-1-1-1,1 4 177,-1-1 0,0 3 0,0-3 0,0-2 0,-1-3 0,1 0 0,0 3 0,-1-3 0,2 3 0,-1 1 0,0 1 0,1 1 0,-1-1 0,-1-7 0,0 0 0,0 3-41,-1-2 0,0 2 41,-2-6 0,1 5 0,-5 2 0,-20 12 0,-3 21-109,7 16 0,-2 5 109,1 6 0,-1 4 0,-5 2 0,-2 3 0,0 0 0,-1 0 0,0 2 0,0-1 0,4-2 0,0 0 0,6-2 0,1 0 0,-16 5 2087,13-9-2087,55-9-883,22-10 1,11-5 882,-11 7 0,1-1 0,3-1-436,15-6 0,5-1 0,-2 1 436,-7 1 0,0 1 0,0 0 0,2-1 0,0 0 0,0 0 0,-1 1 0,-1 0 0,0 0 0,-5 1 0,0 1 0,0-1 0,6-3 0,0 0 0,-4 1-246,2 0 1,-4 1 245,7-3 0,-7 0 0,-5 2 0,-15 1 0,-8 6 2388,-9 2-2927,-13 6 1055,-8 2-4114,-31 20-6233,1-1 9355,8 0 1,-1 4 0,-22 20 0,23-19 0,1 1 0</inkml:trace>
  <inkml:trace contextRef="#ctx0" brushRef="#br0" timeOffset="52013">9920 13273 23274,'-60'23'5307,"19"-5"-5307,32-18 0,43 5 0,-5-4 0,15 1 0,5 0 0,-13-1 0,0-2-1737,20-2 1,3-1 1736,-3 0 0,1-2 0,-13-1 0,2-1 0,0 0-583,7-1 0,0-2 1,2 1 582,4-3 0,2 0 0,0 0 0,2 0 0,1-1 0,4 0-333,-11 3 1,3-1-1,2 0 1,0 1-1,-4 0 333,1 1 0,-2 0 0,-1 1 0,3-1-184,0 1 1,3-1 0,0 0 0,-1 1 0,-4 1 183,-3 0 0,-4 2 0,0 0 0,-1 0-54,1 0 1,0 0 0,0 0 0,-1-1 53,17 0 0,-1-1 0,-1 0 0,-1 0 0,-1-1 0,0 1 0,0-1 0,-2 1 0,1-1 0,-3 0 0,0 0 0,0 0 201,-1 0 1,0 0 0,4-1-202,-2-2 0,5 0 0,1-2 0,1 1 0,-11 1 0,1 1 0,1-1 0,0 0 0,-1 1-9,1-1 1,0-1 0,-1 1 0,1 0 0,-1 0 8,-2 0 0,0 0 0,-1-1 0,1 1 0,-1 0 0,1-1 0,0-1 0,0 1 0,-2 0 0,-2 0 0,2-1 0,-4 1 0,1 0 0,1-1 0,13-4 0,3 0 0,-1-1 0,-5 0 0,-2 1 0,-4-1 0,0 1 0,1-2 0,0 1 0,0-1 0,-1 0 0,0-1 0,0 1 0,1-1 0,0 1 0,-1 0 0,1 0 0,0-1 0,0 1 0,1-1 0,0 0 0,0 0-199,1 0 0,0 0 0,0 1 199,0 0 0,0-1 0,0 1 69,0 1 0,0 0 0,-1 1-69,0 1 0,0 0 0,-1 0 0,-1 1 0,-1 0 0,1 0 0,-2 2 0,0-1 0,0 1 0,-2 0 0,0 0 0,0 1 0,-2 1 0,1 0 0,2 1 0,-1 0 0,3 1 0,1 0 0,-4 1 159,4 0 1,-3 0 0,4-1-160,-4 2 0,4 0 0,3-1 0,-2 1 0,-6 1 0,7-1 0,-6 1 0,3-1 16,-2 1 1,2 0 0,0 0 0,-4 1-17,0 0 0,-3 0 0,2 1 0,0-1 0,3 1 0,0-1 0,-3 1 276,2-2 0,-2 1 0,2-1-276,13-1 0,2 0 0,-4 0 0,3-2 0,-3 1 0,0 1 0,2-1 0,-3 0 0,5 0 0,-4 0 0,-12 3 0,-3-1 0,3 0 81,15-3 0,3 0 1,-3 1-82,-16 2 0,-1 1 0,-1 1 0,2-1 0,-1-1 0,1 2 0,0 1 0,1 1 0,2-1 0,-1 1 0,3 0 0,1 0 0,0 1 0,0 0 0,-1 1 0,2-1 0,1 1 0,-3-1 0,2 0 0,1 0 0,0 0 0,-1 0 0,12 0 0,-1 0 0,-1 0 0,-3 0 0,6 0 0,-3-1 0,-2 1 0,-2-1 0,-1 1 0,-4-1 0,6 1 0,-2-1 0,0 1 0,0-1 0,1 0 0,0 1 0,-1-1 0,1 1 0,-1-1 0,1 1 0,-1-2 0,1 0 0,-3 2 0,0-1 0,-1-2 0,0 0 0,-2 1 0,-1 0 0,-1 0 0,0 0 0,-1 0 0,2-1-223,-5 1 0,3 1 0,-2 0 223,9-2 0,1 1 0,-9 1 0,2 0 0,1 0 272,2-1 1,2 1-1,0 0-272,-9 0 0,0-1 0,1 0 0,0 0 0,-2 0 0,1 0 0,0 0 0,2-1 0,12 0 0,2-1 0,0 1 0,-7-1 0,-8 2 0,-5-1 0,4 1 0,9 0 0,6 0 0,0 0 0,-6 1 0,-9 0 0,-4 1 0,1-1 0,15 0 0,2 1 0,-4 0 0,8 0 0,-4 1 0,-19 0 0,0 0 0,1 1-305,0-1 1,0 0-1,0 0 305,2 0 0,0-1 0,0 0 0,0 0 0,-1 0 0,1-1 20,-1-1 1,-1 0-1,3-1-20,13-2 0,2 0 0,-3-1 0,-15 2 0,-3-1 0,1 0 0,10-1 0,2 0 0,-6-1 0,-4 0 0,-3-1 0,-3 1 0,-1 0 730,-3-1 1,-1-1-731,-2 1 0,1 0 0,-1 0 0,0 0 417,0 0 0,3-1-417,12-1 0,6-2 0,1 2 0,-8 2 0,0 0 0,3 1 0,2-1 0,4-1 0,-1 1 0,-4 1 0,-3 1 0,-4 0 0,-1 1 0,17 0 0,-6-1 151,12-4-151,-6 2 214,-5-1-214,-1 1 0,5-2 0,-27 4 0,1 1 0,4-2 0,1 0 0,4-2 0,1-1 489,5-1 1,2 1-490,3-2 0,1-1 0,4-1 0,0 0 93,2 0 0,2 0-93,-6 2 0,4-2 0,-1 0 0,-2 2 0,0 1 0,0 0 0,-1-1 0,-1 1 0,-1 1 0,14-3 0,-7 3 0,-23 5 0,-4 2-98,30-1 98,-5 1 0,-2 5 0,1-2 0,5 2 0,-12-4 0,1 1-219,-10 2 1,0 1 218,15-3 0,0 1 0,-15 2 0,-1 0 0,1 0 0,0 0 558,0 0 0,1 0-558,-1 0 0,1 0 0,0 0 0,-1 0 155,1 0 1,0 0-156,0-2 0,1 0 0,0-2 0,1 0 0,2-2 0,0-1 0,2-2 0,1 0 0,0-1 0,4 0 0,-4 0 0,4 0 0,-2 0-380,7-2 0,0-1 380,-9 3 0,3 0 0,-5 1 0,-2-1 0,-1 2 0,12-1 0,-2 0 19,-16 2 0,-1 1-19,8 1 0,1 0-969,-1 1 0,-1 1 969,-9 1 0,0 1 0,16 0 0,0 0 56,-12 1 1,0 0-57,2-1 0,1 2 0,1 1 0,-1 0 103,2 1 1,0 0-104,-1 2 0,1 0 0,0 0 0,-1 0 0,0 1 0,0-2 0,-1-1 0,-1 0 0,-2 1 0,2 1 0,9 0 0,0 0 0,-14 1 0,0-1 0,7 1 0,-1-1 67,-5 0 1,-3-1-68,19-3 0,-8 1 0,-1 0 0,10-2 0,-17 0 0,0 0 0,15 0 0,2 0 0,-4 0 0,0 0 2869,-4 0-2869,-3 5 0,-5-4 438,-5 3-438,2-4 730,-14 0-730,3 0 357,-16 0-357,-1 0 20,-6 5-20,0 1-1799,-6 4 1799,-22 7 0,-9-1 0,-22 7 0</inkml:trace>
  <inkml:trace contextRef="#ctx0" brushRef="#br0" timeOffset="61242">12743 14651 23274,'0'-64'2338,"0"1"-7098,0 4 5929,1 5 1120,2 6-2289,1 10 0,0 5 862,-2 10-862,0 8 0,-2 12 0,-2 25 0,-2 34 0,0 17 0,-2 3 0,2-13 0,0-4 0,-1-5 0,0 10 0,1-12 0,-1 10 0,0 5 0,0 4 0,0 0 0,0-2 0,0-5 0,1-8 0,-1 9 0,0-7 0,1-3 0,-1 4 0,0 0 0,0 2 0,0 2 0,1-3 0,0-5-197,1 6 1,1-4 0,0-2 196,0-4 0,0-2 0,1 1-780,1 2 0,0 1 1,0-5-346,0 1 1,0-2-315,0 2 0,2-7 1439,2-16 0,6-31 0,2-15 0</inkml:trace>
  <inkml:trace contextRef="#ctx0" brushRef="#br0" timeOffset="61988">12678 14747 20940,'-14'-43'787,"1"-1"0,-1 1 0,-6-18 0,-1 2-472,4 7 0,-1 0 224,-2-7 1,3 2-360,9 18 0,3 0-90,0-8 0,7 4 0,32-6-90,-10 26 0,7 1 0,8 5 0,6 1 0,-1 2 0,9-2 0,2 3-359,8 5 0,6 3 0,-6 6 359,-6 6 0,-3 7 0,-9 0 0,2 2 0,-7 5 0,0 11 0,-6 5 39,-5 4 1,-3 4-40,-6 6 0,-4 2 0,-4 6 0,-6 2-154,-4-18 1,-4 2 0,-3 2 153,-6 3 0,-5 3 0,-3 1 0,0-3-568,-3 4 1,-2-4 0,-3 2 567,0-3 0,-4 2 0,-2-1 0,1-5 0,-4-4 0,0-3 0,-2-4 0,1-1 0,-2-3 0,1-1-587,-17 9 1,0-5 586,4-7 0,0-5 0,6-7 0,1-5-198,5-4 0,2-5 198,-23-13 519,15-14-519,28-2 0,5-5 0,6-21 0,7 14 0,5 1 0,20-15 0,7 1 0,1 27 0,5 4 0,-8 7 0,3 5 380,12 7 1,5 7-1,-2 4-380,4 7 0,-2 6 0,-2 1 0,2 4 0,-3 2 0,-9-2 0,-2 2 0,-1 2 0,0 0 0,1 1 0,0 3 14,-2-1 1,3 4-1,-2 0 1,-2-2-15,0 0 0,-2-2 0,0 2-117,7 7 0,1 2 0,-4-4 117,-6-4 0,-4-3 0,-3-3 0,-1-2 0,14 16 408,-9-12-408,-3-16 2542,-2-7-2542,4-22 0,1-18 0,4-12 0,-2 0 462,0-1 0,1-5-462,0-4 0,4-9 0,0-1 0,-6 6-646,-7 13 0,-4 4 0,0-2 646,5-11 0,1-1 0,-4 2 0,-4-7 0,-5 5 67,-6-12-67,-15 6 0,-21 64 0,-11 32 0,19-4 0,0 5-318,-1 8 1,2 2 317,2 6 0,2 2 0,3-1 0,6 4 0,8-8 0,4 2 0,6-2 0,6-6 0,5-2 0,2-2 0,10 21 0,5-9 0,9-17 0,3-13 0,-12-16 0,-2-7 0,29-17 0,-10-17 0,-18-21 0,-23 23 0,-4-1 0,-7-4 0,-6-1 0,-4 3 0,-4 1 0,-5 1 0,-5 2 144,-17-5 1,-8 6-745,6 15 1,-3 3-1,1 1-480,-8-7 1,0 4 622,-5 7 0,7 7 457,18 8 0,17 3 0,6 8 0</inkml:trace>
  <inkml:trace contextRef="#ctx0" brushRef="#br0" timeOffset="62598">14602 15189 26242,'-22'-42'2339,"11"14"-2339,5 19 0,33 70 0,-13-24 0,2 7-494,4 13 0,4 8 1,-3-3 493,-6-19 0,-1-2 0,1 4 0,2 12 0,2 7 0,-1 0 0,-3-8 0,-1 6 0,-1-4 0,-2-9 0,1 0 0,-5-8 0,-9-1 349,-7-44-349,-5-25 0,-2-29 0,9 18 0,1-4-802,1-11 0,2-4 802,2 15 0,1-1 0,1-1 0,1-4 0,2 1 0,0-1 0,1 2 0,0 0 0,1 1 0,5-18 0,1 3 0,-1 10 0,2 4-124,-1 9 0,4 9 124,39 15 0,-8 40 0,-11 11 0,-3 7 58,-5 8 1,-5 4-59,2 5 0,-3 2-608,-7-19 0,-2 1 0,0-1 608,4 19 0,-2-1 0,-3-4 0,-1-2-523,-2-8 0,-2-3 523,-3-8 0,0-3 154,0 15-154,-2-36 496,-2-28-496,0-40 596,2 15 0,1-2-596,3-11 0,2-2 884,3-8 1,3-2-885,-3 20 0,1 0 0,1 0 0,2-1 0,-1 1 0,2 1 0,8-16 0,1 4-354,0 8 0,1 4 354,-1 14 0,1 6 0,23 2 0,-17 40 0,-1 11 0,-8-1 0,-3 4 174,7 18 1,-4 7-175,-11-11 0,-4 4 0,-2-2-124,2 8 1,-2-1 123,-2-7 0,0 3 0,-1-5-630,-3-1 1,0-4-451,0-3 1,1-3-1709,5 24 2942,7-14 1,7-9-1,5-7 1</inkml:trace>
  <inkml:trace contextRef="#ctx0" brushRef="#br0" timeOffset="62971">16483 15484 24983,'14'-43'1199,"1"0"0,-3 1 1,-2 2-1200,-4 1 0,-2 2-1340,0-30 1340,-12 12 318,-6 9-318,-15 12 0,-9 16 0,-11 16 0,-6 24-130,24-3 0,1 3 130,-2 9 0,1 4-1129,-1 6 1,1 3 1128,0 3 0,3 5 0,5-3 0,2 5 0,3-2 0,1 5 0,3 0 0,3-9 0,1 2 0,8-4 81,15 4 0,7-5-81,-2-15 0,3-4-1117,11 2 1,4-8 1116,27-25 0,-29-6 0,-1-6-582,1-7 0,-2-6 582,-1-6 0,-3-4 438,-3-5 0,-5-4-438,-7 0 0,-3-4 0,-3 2 0,0-5 0,-3 0-243,-4 10 0,0-1 0,-3 6 243,-10-20 1790,-5 28-1790,-4 57 0,10 22 0,9-3 0,2 9 0,3-2 592,4 5 0,3 0-592,0-6 0,0 3 0,2-3 0,5 1 0,2-4-675,-1-4 0,3-2-1592,8 3 1,3-4 2266,12-1 0,-15-17 0,1-6 0,7-15 0</inkml:trace>
  <inkml:trace contextRef="#ctx0" brushRef="#br0" timeOffset="63347">16860 15464 22734,'-2'-53'1439,"1"1"0,-1 3 1,-1 1-856,-1-2 1,0 3-225,-1-7-360,2 14 0,3 57 0,3 34 0,1-8 0,0 7 0,0 0-869,3 12 0,0 3 869,-1-5 0,1 4 0,0-3 0,0 4 0,0-3 0,0-3 0,0-1 0,0 6 0,-2-4-45,-1-20 0,-1-3 45,3 5 0,-7-13 0,-9-27 0,1-28 0,2-13 0,0-1 0,0-5-495,2-1 0,0-4 1,3 0 494,2 4 0,2 1 0,3-5 0,3-10 0,3-8 0,2 1 0,2 5 0,3 5 0,3 6 0,2-2 0,-5 3 0,1-3 0,2 5 0,4 14 0,13 11 0,3 21 111,0 30 0,1 21 0,-3 3-111,-6-4 0,-5 2 0,2 3 0,-2-6 0,2 1 0,-1 2 0,-5-1 0,-1 15 0,-4 0 0,-6-7-116,-3-10 1,-4-3 115,1 18 0,-5-4-90,-8-8-1799,-8 1-540,-5-35 2429,-5-9 0,-3-15 0,-1-2 0</inkml:trace>
  <inkml:trace contextRef="#ctx0" brushRef="#br0" timeOffset="64161">22667 13807 21184,'-3'-38'3148,"-4"2"-2518,-7-6-630,3 16 1613,1-5-1613,1 20 621,8 13-621,-5 23 0,6 31-1160,0-14 0,0 5 1160,2 12 0,0 4 0,-2-15 0,0 1 0,1 2-201,0 5 0,1 2 0,0 1 201,-1 2 0,0 0 0,-1 1 0,2 1 0,-1 1 0,0 0 0,1-3 0,0 1 0,0-2-655,0-1 0,0-2 0,1 0 655,-1-4 0,1-1 0,0-2 0,-1-4 0,0 0 0,0-3-12,2 15 1,0-4 11,-1-8 0,0-3 0,3 23 0,0-18 0,-4-18 609,0-19-2408,-2-53-270,0-15 1302,0 7 1,0-5 766,1 2 0,-2-1 0,0-2 0,-1 0 0,-1-4 0,1 0 0</inkml:trace>
  <inkml:trace contextRef="#ctx0" brushRef="#br0" timeOffset="64542">22383 13721 12833,'-29'-16'4498,"1"3"-1067,3 1-1812,-2-3 329,11 6-1948,2-3 860,11 7-860,10 2 3392,42 1-3392,8 2 0,-10 0 0,3 0-367,-4 0 1,0 0 366,1 0 0,0 0 0,0 0 0,-1 0 0,-2 0 0,-2 0-405,-4 0 1,-1 0-586,24 0 1,-14 7-270,-17 4-90,-12 14-810,-10 8 2159,-17 13 0,-8 12 0,3-26 0,-1 0 0</inkml:trace>
  <inkml:trace contextRef="#ctx0" brushRef="#br0" timeOffset="64901">22691 15911 21115,'-40'17'2519,"-3"4"-1710,2 2 91,1 0-91,5-5 1,7-8-181,7-1-89,11-8-90,8 4-450,16-7 0,16-8 0,25-10-516,-18 3 1,7-2 515,6-3 0,7-3 0,-2 1-601,-11 4 0,0 1 1,1-2 450,13-5 0,2-1 0,-2-1-990,-9 5 1,-1-1 0,-4 2-609,3-2 0,-2 0 1748,6-3 0,-6 1 0,-6 1 0,-10 2 0</inkml:trace>
  <inkml:trace contextRef="#ctx0" brushRef="#br0" timeOffset="65286">26224 13512 23445,'-12'-56'3418,"2"7"-2564,0 11-315,5 13-432,-2 16-107,6 22 0,-2 28 0,2-8 0,2 5-1642,-2 11 0,2 3 1642,0 12 0,1 2 0,-1-16 0,1 1 0,0 1-402,1 4 0,0 1 1,1 1 401,-1 1 0,1 1 0,1-1 0,0 0 0,0-1 0,1 4 0,-1-6 0,1 4 0,0 0 0,-1-5 0,1 0 0,0-3 0,0 0 0,0 10 0,0 2 0,-1-8-281,-1-9 0,-1-5 281,-1-7 0,-1-2-629,-1 16-9202,0-39 8501,4-32 0,0-9 0,0-5 0,2-6 1,1-1-1</inkml:trace>
  <inkml:trace contextRef="#ctx0" brushRef="#br0" timeOffset="65560">26744 13619 25073,'8'-54'1169,"-1"0"0,-1 5 1,0 2-1170,-4 7 0,0 3 0,0-21 0,-2 15 0,0 13 0,0 9 0,1 11 0,5 46 0,1 15-998,-1-1 1,0 5 997,-1 2 0,0 1 0,-1-15 0,-1 2 0,1 2 0,-1 5 0,1 4 0,-1 2 0,0-4 0,0 5 0,-1-2 0,0 3 0,1-3 0,-1 3 0,1 0 0,-1-4 0,-1 0 0,1-4 0,-1 0 0,0 0 0,-1-2 0,1 1 0,0-4 0,-1 0 0,1-1 0,-1 16 0,0-2-252,1-5 0,0-4 252,0-7 0,0-3 0,1-6 0,0-2-989,0 15-1260,0-17 2249,-7-48 0,-2-18 0,1-1 0,0 1 0</inkml:trace>
  <inkml:trace contextRef="#ctx0" brushRef="#br0" timeOffset="65878">25733 13451 22914,'-53'0'3058,"6"0"-2248,10 0-181,15 0 451,30 0-990,24 0-90,2 2 0,6 1-933,9-3 0,4 1 933,12 1 0,2 0 0,-17-2 0,2-2 0,-1 0-411,4 0 0,0-1 0,1 0 411,-1-2 0,0 0 0,0 0 0,-3 0 0,0-1 0,-2 1 0,-3-1 0,-1 0 0,-2 0 0,13 0 0,-1-1-493,1 1 0,-4 0-47,13 0-179,-6 2-181,-39 4 1090,-10 4-1359,-6 6-884,-17 33 2053,-8 5 0,0-7 0,-2 2 0,-1-3 0,0 0 0</inkml:trace>
  <inkml:trace contextRef="#ctx0" brushRef="#br0" timeOffset="66163">25969 15520 24713,'-60'23'3238,"7"-3"-2608,8-9-630,13-4 0,24-7 0,25-5 0,38-5-715,-12 2 1,5-2 714,14-4 0,4 0-398,-14 4 1,2-1 0,1 1 397,5-1 0,2 0 0,0 0-842,1 0 1,2 0 0,-2 0 841,0 0 0,-1 0 0,-1 0 0,-4 1 0,-1 0 0,-2-1-305,-6 1 1,-1 0 0,-2 0-416,13-5 1,-4 0-226,-10 0 1,-4-1-330,-7 1 0,-5-3 1274,13-22 0,-15 1 0,-11-4 0</inkml:trace>
  <inkml:trace contextRef="#ctx0" brushRef="#br0" timeOffset="66527">29570 13162 25163,'9'-62'3238,"-3"6"-3058,-4 13-180,-2 8 0,0 14 0,1 17 0,4 31 0,-2 5 0,0 5 0,2 14 0,0 10-706,-2-6 0,-1 7 0,1 3 0,-1-4 706,1-9 0,0-2 0,-1 1 0,1 3 0,-2 1 0,0 4 0,1 2 0,-1-2 0,0-4 0,0-2 0,1-2 0,-1-2 0,0 0 0,0 15 0,0 0 0,-1-1 0,1-5 0,0-1 0,0-2-318,-1-4 1,1-2 0,0-1 317,-1 13 0,0-3-991,0-10 0,0-4-1618,0 15 2609,0-39 0,0-31 0,0-23 0</inkml:trace>
  <inkml:trace contextRef="#ctx0" brushRef="#br0" timeOffset="66785">30094 12963 24421,'5'-48'629,"0"0"1,0 0 0,2-17 0,0 3-630,-2 11 0,0 3 0,-1 9 0,2 10 784,0 20-784,2 49 0,-5 12 0,-2 9-692,1-12 1,0 3 0,0 2 691,0 8 0,0 2 0,0 1-498,0-12 0,-1 0 1,1 1-1,0 0 498,0 3 0,0 0 0,1 1 0,-1 0 0,1 0 0,-1 2 0,1-1 0,0 0-301,0 0 0,0 0 1,1-1-1,0 0 301,0-1 0,0-1 0,0 0 0,0 0 0,0-4 0,0 0 0,0-1 0,1 0 0,0 10 0,1-2 0,-1-1 0,-1-6 0,0-1 0,0-2 0,1 13 0,-2-4-48,0-9 1,-2-2-88,0-11 1,0-3-2115,-1 12 216,0-27 2033,0-30 0,2-29 0,0-19 0</inkml:trace>
  <inkml:trace contextRef="#ctx0" brushRef="#br0" timeOffset="67068">30955 12948 18392,'11'-48'557,"0"1"1,0-1 0,-1 3-1,1-1 1,0 2 116,4-16 1,1 3-675,-2 6 0,0 3 0,-2 8 0,-1 4 2361,7-16-2361,-6 41 0,-6 46 0,-3 16 0,-2 16 0,-1 0-298,-1-7 1,0-1 0,-1 6 297,1-10 0,0 4 0,-1 2 0,0 0 0,0-3-318,-1 4 1,0-3 0,-1 0 0,0 1 317,-1 1 0,1 0 0,-1 1 0,0-1 0,0-1 0,0 0 0,0-1 0,0 0 20,0-3 0,1-1 0,-1 0 0,0-1-20,-1 14 0,0-2 0,0-2 0,1-8 0,0-1 0,1-3 0,-1 16 0,1-4-96,1-13 1,1-5-1614,2 15 341,0-33 1368,2-43 0,4-32 0,-2 12 0,0 0 0</inkml:trace>
  <inkml:trace contextRef="#ctx0" brushRef="#br0" timeOffset="67464">28710 13060 25522,'-43'-10'659,"1"0"1,6-1 0,4-1-390,-5-13 0,45-6-180,17 11 0,10 2 0,22-3 0,10 1-988,-9 4 0,5 1 0,3 0 898,-7 3 0,3 1 0,2 1 0,1 0 0,-7 2 0,2 0 0,1 1 0,1 0 0,0 1 0,-7 0 0,-1 1 0,0 0 0,2 1 0,3 0 0,4 0-202,-9 1 0,4 1 0,4 0 1,1 1-1,2-1 0,0 1 1,-2 0-1,-1 0 0,-3 0 1,-4 0 201,9-1 0,-5 1 0,-2 0 0,-1-1 0,2 1 0,4 0-222,-1 1 1,4-1-1,3 1 1,0 0-1,-1-1 1,-4 1-1,-5 0 1,-9 0 221,11 0 0,-9 0 0,-4 0-290,13 0 0,-4 0 290,-13 0 0,-4 0 790,16 0-1690,-23 5 1247,-19 5-5384,-54 21 5037,14-13 0,-2 0 0,-22 12 0,-3 2 0,3-2 0,0-1 0</inkml:trace>
  <inkml:trace contextRef="#ctx0" brushRef="#br0" timeOffset="67833">29266 15179 23903,'-55'-2'3958,"4"-1"-3238,8-4-720,10 1 0,11-1 0,16-1 0,54 0 0,29 2 0,-14-2 0,6-1-841,-21 4 0,6 1 1,3-1-1,1 0 1,-2-1 840,8 0 0,0-1 0,0 0 0,1 0 0,-9 1 0,2 0 0,-1 1 0,1-1 0,0 0-286,2-1 0,-1 0 0,1 0 0,-1 0 0,1 0 286,-2 0 0,1 1 0,-1-1 0,0 1 0,0-1-219,-3 0 0,1 0 1,-1 0-1,-1-1 0,0 1 219,8-1 0,-1 0 0,0-1 0,3-1-194,-10 0 0,3-1 0,2 0 0,-1-1 0,-3 1 0,-5 1 194,14-4 0,-6 2 0,3-1 0,-2 0 0,5-1 0,-4-1 0,-10 2 546,-10 0 0,-9 2-546,7-1 1524,-11 0-3683,-37 15 1063,-21 9 1096,-18 11 0,15-5 0,-3 2 0,-3 2 0,0 0 0</inkml:trace>
  <inkml:trace contextRef="#ctx0" brushRef="#br0" timeOffset="68518">26842 16627 23274,'4'-46'3148,"-2"3"-1979,0 10-179,-2 5-990,0 6 0,0 6 0,0 3 0,0 15 0,1 18 0,2 23 0,-2-3 0,1 8 0,-1-1-1281,0 14 1,0 4 1280,0-3 0,0 6 0,1-3 0,-1-11 0,0-2 0,1 0 0,-1 1 0,1 0 0,-1-1 0,1-1 0,0-1 0,0-1 0,-1-3 0,1-1 0,-1-1 0,2 16 0,0-3 0,0-7 0,0-3 0,-1-7 0,3-4-6592,19 6 3714,-10-45 2594,16-43 1,-18 5-1,-2-5 1,3-4-1,-1 0 1</inkml:trace>
  <inkml:trace contextRef="#ctx0" brushRef="#br0" timeOffset="68843">27231 16734 24893,'50'40'245,"-1"0"1,0 0 0,0 1 0,1-1 0,-1 0 0,0 0 0,0 0 0,0 0-1,6-3 1,3 4 0,0-1 0,-2-6 0,-3-8 0,-7-15 0,-9-16-246,-11-22 0,-8-19 0,-7-14 0,-4-10 0,-3-4 0,-1 0 0,1 6 0,3 9-1133,2-4 1,0 5 0,-1 2 0,0 1 0,0-1 1132,-1-3 0,0-3 0,0 2 0,-1 9 0,-2 13-2099,0 2-869,-4 27 3182,-6 16 1,1 28 0,-5 7 0</inkml:trace>
  <inkml:trace contextRef="#ctx0" brushRef="#br0" timeOffset="69594">30033 16190 21125,'15'-38'4227,"-3"5"-2305,-2 5-1652,-4 8 63,-2 2-333,0 5 171,0 5-171,6 22 0,6 20 0,-4-6 0,0 10 0,2 6 0,2 13 0,1 5 0,-1 0 0,-1-8 177,-1 0 1,-1-5 0,3 9-178,-2-1 0,1 16 0,2 6 0,1-1 0,2-10 0,2-18 0,1-26 0,12-35 0,2-27 0,5-3-679,-3 13 1,5-1-1,2-2 1,-3-4 0,-5-6 678,-7-5 0,-6-5 0,-3-5 0,-1-3 0,1-1 0,3 0 0,-1 7 0,2-4 0,1-3 0,0 0 0,-1 2 0,0 3 0,-4 5 0,-2 7-126,4-9 1,-5 9-1,1-1 126,7-10 0,0-1 0,-8 11-1169,-7 8-810,-23 42-720,-17 27 2699,-11 16 0,16-20 0,-1 1 0,-1 1 0,-1 1 0</inkml:trace>
  <inkml:trace contextRef="#ctx0" brushRef="#br0" timeOffset="77406">24040 11733 19946,'-7'11'2158,"-2"-1"-1798,8 2 90,-3 1 90,4 5-91,-3 0 1,2 2-180,-3-2 180,4-3-1,0-2 1,0-7 0,0-2 989,0-4-1259,0-4 0,0-2-90,0-4 0,0-19-90,-5-8 90,-2-6-90,-12-12 0,1 24 0,-8-8 0,4 16 0,-3 0 0,-10 3 0,-4 2 0,-13-3 0,12 6 0,2 2 90,-3 9-180,16 4 180,-12 0-180,10 4 90,-6 4 0,11 5 90,1 2-180,1 1 90,0 1 0,-6 10 90,-5 9-90,5-1 0,-3 2 0,13-9 0,-3 4 0,3 5 0,0 3 0,0 1 0,1 0 0,8 9 0,1 13 0,2-7 0,-1-17 0,2-1-233,0 20 0,1 8 0,2-12 233,6-1 0,8 5 0,3 1 0,7 2 0,0 0 0,7-2 0,1-3 0,-5-20 0,1-1 0,15 13 0,-13-17 0,0-3 0,11 0 0,4-6 0,-2-11 0,3-4 0,1-12 0,2-5 0,-1-10 0,-1-11-879,0-7 879,-6-8 0,-5-2-3003,-17 1 1,-6-2 3002,-6-9 0,-5 16 0,-8 5 0,-21 11 0</inkml:trace>
  <inkml:trace contextRef="#ctx0" brushRef="#br0" timeOffset="79626">26667 11378 20935,'0'-13'3958,"0"0"-3329,0 3 91,0 2 90,0 1 719,-4 47-1529,0 0-399,-1 0 1,-1 10-1,0-3 399,0 4 0,0 3 0,0-7 0,-1 6 0,0 1 0,2-6 0,0 15 0,2-2 0,-2-10 0,-1 3 0,2-6 0,3-2 0,1-5 0,-2-6 0,1-2 0,1 21 0,0-8 0,0-18 0,0-8 0,1-25 0,7-40 0,2-31 0,0 6 0,-2 19 0,0-3-80,0-1 0,1-10 0,0 0 1,-1 10 79,-1 4 0,-2 6 0,1 0 0,-2 1 0,-1 5 0,-1 1 0,0 3 0,-1 0-404,1-24 404,0 6 0,4 10 0,1 0 0,-1 16 0,1 3 1445,2 16-1445,1 3 474,6 5-474,2 0 0,7 0 0,5 7 0,3 6 0,5 10 0,1 10 0,0 8 0,-1 5 0,-13-9 0,-1 4 0,1 0 0,-1 0-289,0 0 1,-2-2 288,-3-3 0,-1-4 0,4 3 0,-3-6 0,-1-7 0,2-7 0,-5-7 0,2-8 0,-3-14 0,3-12 0,1-17 0,4-11 98,-10 23 0,-1-2-98,1-1 0,0-1 0,0 0 0,-1-1 0,-1 2 0,0-1 0,-1 2 0,0 0 0,6-25 0,-1 5 0,-6 18 0,-1 1 0,3-5 0,-1-9 0,-7 34 0,0 1 0,2 7 0,-1-3 0,2 6 381,-4-4-381,0-1 0,1-2 0,0-3 0,1 0 0,0 0 0,0 1 0,-1 2 0,1 22 0,1 20 0,0 1 0,1 5-1531,0 9 0,2 3 1531,0 10 0,0 2 0,-2-18 0,0 1 0,0 4-595,0 3 1,0 4 0,0 2-1,-1-4 595,0 2 0,0-2 0,0 6-120,-1-9 0,0 6 0,1 3 0,-1-1 1,0-2-1,0-7-1096,-1 7 0,0-7 0,-1 4 1216,1 3 0,1 5 0,-1-2 0,-2-7 0,-2 0 0,-1-5 0,0-1 0,-1-1 0</inkml:trace>
  <inkml:trace contextRef="#ctx0" brushRef="#br0" timeOffset="81600">29810 10707 21025,'0'-8'2249,"0"1"-1260,2 4-539,0 1-90,2-1-1,0 0 1,-2-2 0,0 3-90,-2-1 0,0 3 179,0 7-179,0 6 90,0 26-180,0 0-90,0 18 90,0-6-90,0 5-45,-5-15 0,-1 1-294,0 23 249,-2-23 0,1-1 0,2 13 0,-4-3 45,3-14 0,0 1-45,-9 26-169,6-28 1,1-1 168,-3 16 0,6-17 0,-4 1 0,8-4 0,-8-1 327,4 7-327,1-12 0,0 5 0,4-15 349,0-3-349,4-6 0,0-2 0,35-19 0,-1 2 0,-3-1 0,4 0-281,-2 4 1,0 0 280,7 0 0,1 0 0,3 0 0,2-1 0,-2 2 0,4 0 0,-3 0 0,8 0 0,-1 1-1069,-8 1 0,1-1 1,-3 1 1068,-1 2 0,-3 0 0,-3 1 0,-2 0-23,26-3 23,-17 2 0,-9 0 0,-13 2 0,-6 1 0,-6 2-1259,-4 0-8572,-11 7 8087,-4 3 0,-9 13 0,-1 3 0</inkml:trace>
  <inkml:trace contextRef="#ctx0" brushRef="#br0" timeOffset="87538">22164 12379 18327,'0'-13'3597,"0"-2"-2877,0 2 0,-6-2-91,5 2 91,-10 1 89,6 1-89,-1 1 1439,-11-11-1979,9 8-180,-22-4 0,8 12 0,-12 5 0,1 0 0,-3 7 0,2 8 0,0 6 0,5-2 0,-1 6 0,-9 14 0,-4 9 0,3-1-581,10-10 0,3-2 0,-2 7 581,-1 2 0,-4 7 0,-1 2 0,2 0 0,2-4-704,3-5 0,2-2 1,0-1-1,0 3 704,-2 1 0,0 2 0,-1 2 0,1-1 0,1-4 0,-6 11 0,2-2 0,-1 2-299,2-2 0,-1 4 1,-1 0-1,4-3 299,-1 2 0,2-3 0,1 4 0,1-6 0,0 3 0,1 0 0,3-3 0,3-2 0,3-1 0,1-1-496,2 1 1,0 1 0,2-1 495,0 2 0,1 0 0,1 0 0,3-1 0,1 1 0,1-1-41,0 0 0,1 0 0,1 0 41,3-1 0,1-1 0,2 1 217,0-2 0,2 1 0,1-1-217,2-2 0,1-1 0,3 3-135,2-1 0,3 3 0,2 0 0,-1-4 135,1 3 0,1-3 0,1 2 218,6 11 1,3 3 0,-1-4-219,4 1 0,1-2 0,-3-6 0,3 2 0,-1-2 0,-8-10 0,0-3 0,2 2 0,6 8 0,3 3 0,-2-5 0,5 4 0,0-4 0,-1-1 0,3 0 0,-1-4 0,3 1 0,-2-1 0,-8-10 0,-3 0 0,3 0-194,11 8 0,3 2 0,-3-3 194,7 4 0,-2-3 0,-15-11 0,1 0 0,0 0-82,0 0 0,0 1 0,0-1 82,1 2 0,0 0 0,0 0 0,0 0 0,0 0 0,0 0 0,0 1 0,1 0 0,-1-1 0,1 1 0,-1-1 0,1-1-138,0 1 1,1-1 0,-1 0 137,0-1 0,0-1 0,1 0 368,-1-1 0,0 0 1,1-1-369,-1 0 0,1-1 0,0-1-133,0 0 0,0-1 0,0 0 133,0-1 0,0-1 0,4 1 0,15 5 0,6 0 0,-4-1 324,-12-5 0,-3-2 0,6 1-324,-3-2 0,5 1 0,3-1 0,-2 0 0,-4-1 0,7 0 0,-4-2 0,3 1-41,-2-2 1,4 1 0,-1-1-1,-2-1 41,-1-1 0,-2-1 0,9 0 0,-8-1 0,7 0 0,4 0 0,4 0 0,2 0 0,0-1 0,-2 0-78,-7-1 1,-1-1 0,0 0 0,1 0 0,1 0 0,1-1 0,3 1 0,3-1 77,-13 1 0,2-1 0,2 1 0,1-1 0,2 1 0,1 0 0,0-1 0,1 1 0,0-1 0,-1 0 0,-1 0 0,0-1 0,-2 0 0,5 0 0,-1 0 0,0-1 0,-2 0 0,1-1 0,-1 1 0,1-1 0,1 0 0,1 0 0,1 1 0,1-1 0,-8 1 0,0-1 0,2 0 0,1 0 0,1 0 0,0 1 0,1-1 0,0 0 0,0 0 0,-1 0 0,0 0 0,-1 0 0,-2 0 0,0 1 0,-2-1 0,8 0 0,-2 1 0,-1-1 0,-2 1 0,0-1 0,0 1 0,0 0 0,0-1 0,2 1 0,1 0 0,3 0 0,-8 0 0,1 0 0,3 1 0,0 0 0,1 0 0,2 0 0,-1 0 0,1 0 0,-1 0 0,-1-1 0,0 0 0,-1 0 0,-2-1 0,-1-1 0,-3 0 0,11-1 0,-2 0 0,-2 0 0,-2-1 0,-1 0 0,0-2 0,0-1 0,1-2 0,1-2 0,1-2 0,-5-2 0,0-2 0,3-2 0,0-2 0,1-1 0,0-1 0,-1-1 0,0-1 0,-2 0 0,-1 1 0,-3-1 0,-2 2 0,-4 0 0,16-6 0,-6 1 0,-2 1 0,-3-1 0,-1-1 0,-1-4 0,2-3 0,-8 2 0,1-3 0,0-3 0,-1-1 0,-1-1 0,0-1 0,-3 0 0,-1 0 0,-3 2 0,7-10 0,-3 0 0,-3 0 0,-2-1 0,0-1 0,1-2-113,-3 3 1,0-1 0,-1-1 0,1-1-1,-1-1 1,1-1 0,0-2 112,-5 8 0,2-2 0,-1-1 0,1 0 0,0-1 0,-1-1 0,0 0 0,-1-1 0,-2 1 0,1-1 0,-1-2 0,0 0 0,-1-1 0,-1 0 0,-1 1 0,0 1 0,-2 1 0,-2 3 0,4-10 0,-2 3 0,-2 2 0,-2 0 0,1 1 0,-1-1 0,-1 1 0,0-1 0,0 1 0,-2 0 0,0 3 0,-2 2 15,2-6 0,-1 3 0,-2 2 0,0 0-15,0 2 0,-1 0 0,0 0 0,-1 1 0,3-14 0,-1 1 0,-1 0 0,-2 3 0,-1 1 0,-2 0 0,-1 2 0,-2 2 0,-1-1 4,-1 3 0,-2-1 0,-1 1-4,-3 1 0,-1 1 0,-2 0 0,-1 1 0,-1 1 0,-4-3 205,-3 0 1,-4-3 0,-2-1 0,-3 0-206,0 8 0,-1-1 0,-3 1 0,0 0 0,1-1 33,-1-1 1,0 0 0,-1 0 0,0 1 0,-2 0-34,-2 0 0,-2 0 0,-1 0 0,0 3 0,0 1 0,0-1 0,0 3 0,-1 1 0,0 0-105,-1-1 1,-1-1 0,-1 1 0,-1 0 104,1 2 0,1 0 0,-4 0 0,-9-4-2,10 13 1,-6-3-1,-4-2 1,-4-1-1,-3 0 1,-1-1 0,0 1-1,0 1 1,2 1-1,2 2 2,2 3 0,1 1 0,0 1 0,1 1 0,-1 0 0,0 0 0,-1 0 0,-2-1 0,-1-1-64,4 2 1,-2-2 0,-1-1 0,-2-1-1,0 1 1,-1-1 0,0 0 0,0 1-1,1 1 1,1 1 0,2 2 0,1 2 63,-11-4 0,2 2 0,0 2 0,2 1 0,0 1 0,1 1 0,2 0 0,0 1-19,-6-3 0,2 2 0,1 1 1,1 0-1,0 0 0,-2 1 19,-2-2 0,0 1 0,-1 0 0,0 1 0,0-1 0,0 1-33,8 2 0,-1 1 0,0-1 0,0 1 1,0 0-1,0 0 0,-1 1 33,-1 0 0,0-1 0,0 1 0,0 0 0,0 1 0,-1 0 0,0 0 0,-1 1 0,0 0 0,0 1 0,-1 0 0,0 0 0,0 0 0,0 1 0,-1 1 0,-1-1 0,1 1 0,-1 1 0,0 0 0,0 0 0,0 1 0,-1 1 0,0 0 0,0 0 0,0 1 0,-1 1 0,1 0 0,0 0 0,-1 1 0,0 1 0,1-1 0,-1 2 0,0 0 0,0 0 0,1 1 0,-1 1 0,1 0 0,-1 1 0,1 0 0,-1 1 0,1 1 0,0-1 0,0 1 0,0 1 0,1 0 0,-1 0 0,0 1 0,1 0 0,0 1 0,1 0 0,-1 1 0,1 0 0,1 1 0,-1 0 0,0 0 0,1 1 0,1 0 0,-1 0 0,1 0 0,0 1 0,1 0 0,0 0 0,0 1 0,1-1 0,2 1 0,-1 1 0,1-1 0,0 1 0,0 0 0,0 1 0,-7 1 0,1 1 0,-1 0 0,1 0 0,0 0 0,1 1 0,2-1 0,2 0 0,0 0 0,-1 1 0,-1 0 0,-2 2 0,5-1 0,-2 1 0,-1 1 0,-2 1 0,1 0 0,1-1 0,1 1 0,3-2 0,-6 3 0,4-1 0,1-1 0,0 1 0,0 1 0,-3 0 0,-1 1 0,-2 2 0,-2 0 0,1 0 0,0 1 0,3-1 0,5 0 9,-4 2 0,5 0 0,1-1 1,2 1-1,-1 0-9,1 0 0,1 0 0,0 1 0,0 0 0,2 0 92,-9 5 1,1 1 0,0 2 0,-3 3-93,13-5 0,-4 3 0,-1 2 0,-1 1 0,1 0 0,3-1 0,4-4 0,-10 8 0,6-3 0,0-1 0,-3 4 0,5-3 0,-3 3 0,-2 2 0,2-1 0,4-2 0,6-5 203,-1 4 0,7-5 1,1 1-204,-14 14 0,2 0 0,6-5 0,3-1 0,5-5 0,1 0 0,6-5 0,2-2 1253,-14 22-1253,9-12 1169,8-9-1169,7-6 0,6-6 2543,5-2-3263,0-3 1547,0 0-1816,2 3-1056,5 13 156,1-3 1889,5 10 0,-4-11 0,1-1 0</inkml:trace>
  <inkml:trace contextRef="#ctx0" brushRef="#br0" timeOffset="256330">11334 3739 21655,'-32'-2'4767,"-12"4"-4137,7 4 89,-3 6 91,18-1-810,12-3 0,-6-4 0,15 1 0,-8-4 0,13 3 0,5-4 0,13 0 0,31-2 0,-8-3 0,-11 2 0,-1 0 0,20-6 0,-7 2 0,14-2 0,3 1 0,-6-1 0,-3 0 0,-3 0 0,4-1-561,8 0 1,6-1-1,0 0 1,-7 1 560,-10 1 0,-6 0 0,-1 0 0,8-3 0,-1 1-176,2 0 0,2-1 176,-1 0 0,4 0 0,-2-1-319,-11 3 1,-3 1 0,4-2 318,10-2 0,5 0 0,1-1 0,-6 1-662,-9 1 1,-3 1 0,2 0 661,12-3 0,2-1 0,0 0 0,-3 0 0,0 0 0,-3 1 0,8-1 0,2 0 0,-15 4 0,4-1 0,-1 1 0,-4 0 229,10 0 1,-2 0-230,-8 3 0,1-1 0,-2 1 0,4-1 0,-1 1 0,2 0 0,0 1 0,0-2 0,1 0 0,0 2 0,2-2-40,-6 0 0,3-1 0,-3 1 40,6 0 0,3-1-298,-7 2 1,7-3 0,0 1-1,-7 2 298,3-1 0,-1 2 0,-6 0 0,5 0 0,-1 0 0,-6 2 638,-1 0 1,-2 1-639,12-1 0,1-1 0,1-1 0,-1 1 0,-11 1 0,0-1 0,16-3 0,0 1 0,-13 2 0,-1 1 0,1-1 0,2 0 0,-3 1 0,3 0 0,-2 0 0,8-1 0,0 1-167,-8 0 0,2 1 0,-3 0 167,5 0 0,-1 1 0,2-1 0,1 1-209,3-1 1,0 0 208,3-2 0,0-1 0,4 0 0,2-1 0,-21 2 0,0 0 0,1 0 0,2-1 0,1 0 0,0 1 0,1-1 0,0 1 0,1 1 0,0-1 0,0 1 0,-1 0 0,1 1 0,-1 0 0,0 0 0,-3 1 0,1 0 0,-1 1 0,-1-1 0,0 1 0,0 0 0,18 0 0,0 1 0,-3 0 0,2 0 0,-7 0 0,4 0 0,-3 0 0,-12 0 0,-2-1 0,4 0 0,10-1 0,7 0 0,0-1 0,-6 0 314,-5-2 0,-4 1 1,3-1-315,-2 1 0,3 0 0,0 0 0,-3 0 0,2-1 0,-3 0 0,0 0 0,1 1 0,-1 0 0,1 0 0,-1 0 0,-1 0 0,1 0 0,-2 0 0,1 1 0,-1 0 0,-1-1 0,-1 0 0,0 0 0,0 2 0,-1-1 0,1 0 0,21-3 0,0 0 0,-22 2 0,1 0 0,0 0 0,0-1 0,0 1 0,4 0 0,2-1 0,4 0 0,0-1 0,-3 1 0,4 0 0,-2 1 0,6 0 0,-6 0 0,7 1 0,1 0 0,-1 0 0,-6 1 0,6-1 0,-4 0 0,1 2 0,-2 0 0,3 0 0,-1 1 0,-4 1 0,0-1 0,-4 0 0,1 0 0,-1 1 0,0 0 0,0 0 0,-2 0 0,0 0 0,0 0 0,0 0 0,-1 0 0,0 0 0,-2 0 0,1-1 0,-1 0 0,-1 0 0,0-1 0,4 0 0,10-3 0,7 0 0,1-2 0,-2 0 0,-10 1 0,-3 0 0,3-1 0,9-1-164,-10 0 0,8-1 0,6 0 0,3-2 1,1 1-1,0-1 0,-3 1 0,-5 0 0,-6 2 164,4-2 0,-8 2 0,-1-1 0,0 1 0,6-2-72,3 0 1,7-1 0,3-1 0,1 0-1,-4 1 1,-6 1 0,-9 1 71,0 0 0,-8 2 0,-1 0-140,3 0 0,-1 0 0,-1 1 140,21-2 0,-2 3 114,-2 0 1,0 2-115,-3 2 0,0 0 0,-1 1 0,1 0 0,0 2 0,1 0 0,3 2 0,0 0 223,-18 0 0,-1 1 0,1-1-223,1 1 0,0-1 0,1 0 0,0 1 0,1 0 0,-1 0 0,0-1 0,0 1 0,-1-1 0,0 1 0,0 0 0,0 0 0,0 0 0,-1 0 0,0 0 0,0 1 0,0-1 0,-1 0 0,1 0 0,0 0 0,-1 0 604,1-1 1,-1 1 0,1-1-605,0 0 0,1 0 0,-1 0 0,0 0 0,0 0 0,3-1-128,2-1 0,3-1 1,3 0-1,-1 0 128,5 1 0,-1-1 0,3 0 0,5 0 0,-6-1 0,5 0 0,2 0 0,1 0 0,-3 0 0,-3 0 0,-6-1 0,-4 0 0,0 0 0,-1 0 0,2 0 0,6 0 0,3 1 0,0-1 0,-4-1 0,-6 1-266,-2-2 0,-6-1 1,-1 0 265,1 1 0,0 0 0,-1-1 0,20-1 0,-2 0 0,-2-1 0,0 0 39,-2-1 1,-1 1-40,-1-3 0,0 0 0,0 0 0,-1 0 0,0 0 0,0 0-240,1 0 1,1 1 239,1-1 0,0 0 0,3 1 0,0 0 0,2-1 0,0 1 0,2 1 0,0 1 0,1-1 0,0 1 355,-21 2 1,-1 0 0,1 0-356,0 0 0,0-1 0,-1 1 0,21-4 0,-1 1 0,-3-1 0,0 0 476,-8 1 0,3-1-476,-3 0 0,3-2 0,-4 2 0,-2-1 0,-1 0 0,-2-1 0,4 0 0,-6 1 0,-6-1 0,-1 2 0,25-3 0,3 1 0,-14 2 0,0 1 0,-6 2 0,2 1 0,-3 0 0,4 0 0,-4 1 273,0 0 0,-1 1-273,-4 0 0,-2 1 0,-3 0 0,-1 0 600,26-2-600,-7 0 0,-6 1 1146,-5-1-1146,-5 3-2011,10 0 2011,-13 5 0,9-4 582,-17 4-582,-1-5 198,-5 0-198,-4 0 0,-4 0 0,0 0 2492,-7-14-2492,-9-25 0,-12-11 0,2 15 0,1 0 0</inkml:trace>
  <inkml:trace contextRef="#ctx0" brushRef="#br0" timeOffset="263511">8276 1163 16161,'-42'-4'1109,"0"1"1,2-1-1,1 0 382,4 0 0,0 0-1042,-23-1-449,15 2 1409,16 3-1409,25 0 0,31 0 0,5 0 0,5 0-254,18 0 0,6 0 254,-10 0 0,2 0 0,2 0 265,7 2 0,2-1 1,0 1-266,-14-2 0,-1 0 0,2 0 0,2 1 0,-1 0 0,4 1 0,1 0 0,-1 0 0,-4 0 0,14 0 0,-4 0 0,2 0 0,-9-1 0,2 0 0,-1 1 0,-7-1 0,7 2 0,-7-1 0,-10-2 0,-3 0 0,17 0-990,-23 0-269,-22-2-360,-18-6-3058,-44-9 4677,0 0 0,13 6 0,-2 2 0,-24-3 0</inkml:trace>
  <inkml:trace contextRef="#ctx0" brushRef="#br0" timeOffset="263738">9060 1041 24713,'-27'-10'3328,"4"0"-2788,5 4-540,10 1 0,-5 12 0,11 13 0,-10 21 0,8-10 0,1 6-1131,-3 14 0,-1 8 1,0 0 1130,2-8 0,-1-2 0,0 5 0,0 1 0,0 4 0,0 0 0,0-2-757,0 3 1,-1-2 0,1 0 756,1 0 0,-1 0 0,1-1-131,0-5 0,1-1 0,-1 2 131,1 7 0,1 2 0,0-4 0,-1 1 0,2-3-180,-1 9 0,2-4-1484,0-25 0,2-5-495,4 1-449,6-9 2608,11-43 0,10-16 0,8-13 0</inkml:trace>
  <inkml:trace contextRef="#ctx0" brushRef="#br0" timeOffset="264058">9283 2062 22104,'13'-61'3778,"-4"7"-3238,-5 11 179,-2 11-89,-2 8-90,0 11-270,2 11-270,2 17 0,6 13 0,5 16 0,5 9 0,6 4-258,6-1 258,7-8 0,6-10 0,2-12 0,0-14 0,12-21-2,-13-19 2,-5-8 0,-23-8 0,-14 13 0,-4 3 0,-4 10 0,-2 8 258,-6 23-258,-4 26 0,5-5 0,0 6-552,-2 10 1,-1 7 551,3-11 0,-1 5 0,0 2 0,0-3-467,-1 5 0,1-2 1,-1 4 466,1-5 0,0 3 0,0 3 0,0-2 0,2-4-660,-1 11 0,1-5 1,1 0-241,-1-3 1,1-1-1,3-6 900,4 1 0,8-14 0,14-21 0,14-23 0</inkml:trace>
  <inkml:trace contextRef="#ctx0" brushRef="#br0" timeOffset="264448">10310 1981 25702,'0'-52'2069,"-5"11"-1259,-9 32-810,-4 30 0,-6 40-1378,13-16 1,0 5 1377,0 8 0,1 4 0,3-17 0,1 1 0,-1 1 0,1-2 0,1 0 0,0 3 0,2 1 0,1 5 0,0-1 0,0-5 251,-1 18 0,1-6-251,4 11 0,-4-24 0,-3-47 0,0-27 0,3-17-1323,-4-7 0,0-5 1323,2 12 0,0-3 0,1-2 0,1-4 0,0-2 0,0 0-258,0-3 1,0-1-1,2-3 258,2 4 0,0-4 0,1 0 0,1 5 0,-1-1 0,0 4 0,6-2 0,8-2 0,5-5 0,4 5 0,5 14 0,16 14 0,5 13 0,12-10 0,-3 16 0,-10 38 0,-10 15 0,-17-3 0,-7 4-352,-5 2 0,-4 2 352,-6 1 0,-4 0 0,-4-2 0,-7 0-623,-13 12 1,-6-2 622,8-18 0,-3-2-258,-18 12 1,-2-8-1632,-3-14-269,-5-12 164,36-37 1994,19-18 0,23-15 0,-6 24 0,-1 0 0</inkml:trace>
  <inkml:trace contextRef="#ctx0" brushRef="#br0" timeOffset="264946">10684 1808 23094,'29'-16'3238,"-3"6"-2518,-4 6 359,6 29-809,13 10-180,3 11-135,-3-23 0,4-4-465,15-3 510,-18-15 0,0-5 0,13-14 180,-8-20-135,-27 3 0,-5-4-45,-2-21 0,-11 20 0,-5 1 0,-18-6 0,-7 14 103,-7 20-103,-3 26 0,-3 29 0,22-12 0,3 5-309,-1 5 0,3 3 309,4 4 0,2 1-1075,3 0 0,2 0 1075,3-2 0,4-2 0,1-5 0,4-1 17,7 2 1,2-4-18,11 7 0,25-27 0,-20-41 0,-3-23 0,-1-9-94,-9 13 0,-2-1 94,-1 3 0,1-4 0,-1 3 0,4-3 0,1 3 0,0 1 0,4 2 0,14-1 0,4 5 0,-10 11 0,2 6 0,27 9 0,0 11 0,-26 11 0,-3 6-457,11 13 1,-5 7 456,-17 1 0,-7 2 0,-1 5 0,-6 1-449,-4 3 0,-5 1 449,-4-1 0,-5 0-233,-5-7 0,-5 1 0,-1-3 233,-1 3 0,-3-2-45,-8 10 1,-2-6 44,-8-4 2181,7-14-2181,7-24 1347,12-17-1347,12-22 0,15-20-900,-1 19 1,2-1-701,4-7 0,3 0 116,3-6 0,3-1 1484,2 1 0,2 1 0,5 1 0,1 2 0,3 4 0,0 0 0</inkml:trace>
  <inkml:trace contextRef="#ctx0" brushRef="#br0" timeOffset="265325">14071 1727 26242,'-3'-38'779,"0"-1"1,-2 3 0,-2 1-6441,-16-26 5661,-11 10 346,1 30 0,-4 6-346,-21 6 407,17 14 1,2 9-408,11 9 0,5 10 0,4 8 0,3 8 0,3-1-1008,-2 10 0,5 2 1008,4-4 0,2 3 0,5-4 0,7 3 0,7-4 698,3-3 0,5-5-698,2-5 0,5-5 118,1-8 0,3-6-118,0-7 0,1-6 0,1-7 0,-1-9 0,11-22 0,-5-14 0,-17 3 0,-5-7 0,-1 0-164,1 0 0,0-1 0,-6-2 164,-5-5 0,-4-2 0,-5 4 0,-5-4 0,-4 4 0,-3 5 0,-3 2 0,-2 7 0,-6 4 1177,-13 1 1,-3 6-1178,10 12 0,-1 4-1080,-16 0 1,2 8-630,7 15 679,11 9-1399,41 3 2429,25 0 0,24-9 0,-26-10 0,0 1 0</inkml:trace>
  <inkml:trace contextRef="#ctx0" brushRef="#br0" timeOffset="265561">15078 949 20992,'22'-53'1043,"0"0"0,0 0 1,-3 1-1,-2 0 1,-2 0-655,-4 2 1,-2 0 0,-3 2-2643,-1-18 0,-6 2 2253,-5 9 0,-5 3 0,-1 9 0,-8 7 515,-14 14 0,-4 11-515,-24 29 0,18 18 0,4 13-147,18-7 0,4 6 0,3 2 147,-3 9 0,4 2 0,0 8 0,7-17 0,0 6 0,1 2 0,1 2 0,1-1 0,-1-4-310,1 1 1,-1-3-1,2 0 1,0 1 0,1 6 309,2-5 0,0 4 0,1 4 0,0 1 0,1 0 0,-1-1 0,1-4 0,0-5 0,1 3 0,-1-6 0,1-1 0,1 0 0,0 5 0,1 6 0,2 5 0,0 2 0,1-1 0,-1-5 0,-1-7 0,2 7 0,-1-9 0,0 2-120,1 9 0,1 0 0,-2-8-960,-2-15 1,-3-7 150,-4 13 929,-8-34 0,-11-31 0,-4-18 0</inkml:trace>
  <inkml:trace contextRef="#ctx0" brushRef="#br0" timeOffset="265690">14562 2001 25946,'-25'-56'503,"0"0"1,0 0 0,2 6-1,2 1 1,3 5-504,6 8 0,5 4 0,5-23 0,28 11 0,25 6-663,-14 23 1,6 2-298,5 2 1,7 1 0,-2 2-1253,9-2 0,2 3 2212,-8 1 0,2 1 0,-4 1 0,1 1 0,-4 2 0,-2 1 0,1 0 0</inkml:trace>
  <inkml:trace contextRef="#ctx0" brushRef="#br0" timeOffset="266263">19553 1315 19242,'-13'-23'4317,"-4"-6"-2225,5 9-2092,0 0 869,5 13-869,3 5 473,-6 13-473,-3 14 0,-5 24 0,8-15 0,-2 5-3,-2 9 1,-1 5-1,1-1 3,2-9 0,1-1 0,0 3 0,-4 14 0,-1 4 0,0-1 0,0-5 0,1-1 0,1-3 0,-1 5 0,-1 0-420,2-9 1,-1 2-1,2-7-1379,-4 11-360,-1-9-269,7-46-7403,0-30 9490,4-33 1,4 16 0,1-3-1,2-9 1,0-1 0</inkml:trace>
  <inkml:trace contextRef="#ctx0" brushRef="#br0" timeOffset="266566">19167 1574 20077,'9'-54'548,"0"-1"1,0 0 0,0 0-1,1 0 1,-1 0 0,2-8-1,0-3 1,1 3 0,-2 8 0,-2 10 828,3-16-1377,10 10 515,1 53-515,15 34 0,-12-4 0,1 5-1420,4 10 0,1 5 1420,-8-11 0,0 3 0,0 0 0,1 6 0,-1 1 0,0 1-566,1 5 1,-1 1 0,1 1 565,-2 1 0,1 0 0,-1 1-228,-1-2 1,0 0-1,0 1 228,-3-7 0,2 2 0,-1 0 0,-1-2-431,2 6 1,-1-1 0,0-2 430,0-4 0,-1-1 0,-2-6 0,0 1 0,-1-18 1291,-1-30-1291,-3-39 0,-4-17 649,-1 4 0,-1-4-649,1-2 0,-1-6 0,0 1-371,-2 7 1,0 1 0,1 0 370,-1-2 0,0-1 0,1 1 0,0 1 0,0 0 0,0 1 462,0 3 1,0 2 0,0-3-463,3-9 0,0-2 0,0 4 0,1-3 0,-1 3 0,0 12 0,0-1 0,0 7-855,-1 7 1,0 5-1305,5-19-629,0 18 2788,0 18 0,1 22 0,0 10 0</inkml:trace>
  <inkml:trace contextRef="#ctx0" brushRef="#br0" timeOffset="267148">21810 833 18243,'-3'-39'569,"-1"1"1,0 2 0,-1 1-77,-3 0 0,-2 1 137,-12-24 1058,-8 7-1328,-11 10-90,-12 13-91,-10 13 114,29 16 0,-1 7-293,-2 3 0,1 6 0,-1 9 0,2 4 0,1 3 0,3 4 0,7 0 0,2 5 0,2-2 547,0 6 1,4 0-548,-1 13 0,8-1 0,11-19 0,6-4 0,4-1 0,4-2 0,5-2 0,5-1 0,5-2 0,3-1 0,3-3 0,2-1 0,2-1 0,1-1 0,0 0 0,0 0 0,-1 0 0,-1 1 0,-3 1 0,-2 4 0,-4 2 0,-3 4 0,-6 5 0,-5 2 0,-5 6 0,-5 3 0,-8 5 0,-7 2 290,-5 3 1,-7 0-291,-7 0 0,-5-1-1194,-6-3 1,-4-4 1193,0-5 0,-4-6 0,1-5 0,-3-7-466,3-8 1,0-6 465,2-8 0,1-6 12,4-9 1,2-5-13,4-6 0,4-5 0,4-4 0,5-3 0,3-2 0,4 0 0,5-2 0,5 1 0,3 2 0,4 1 570,22-26-570,4 28 0,9 8-133,20 18 1,3 11-947,-14-6 0,0 6-283,10 20 1,-11 11 1361,-29-8 0,-9 3 0,-2 5 0,-4 2 0,-3 1 0,-1-1 0</inkml:trace>
  <inkml:trace contextRef="#ctx0" brushRef="#br0" timeOffset="269427">8097 121 21655,'0'-49'2338,"0"4"-1798,-4 17-93</inkml:trace>
  <inkml:trace contextRef="#ctx0" brushRef="#br0" timeOffset="269427">8602-1 22551,'-55'18'0,"-5"0"0,16-4 0,1 0 0,-3 1 0,-5 1 0,-5 1 0,0 1 0,4 0 0,-1 1 0,3 1 0,0-1 192,-1-1 0,1 1 0,3 0-192,-14 8 0,7-1 0,20-9 0,3-1 784,-20 19-784,9-3 1248,11 3-1248,9-2 0,12 27 0,4-11-1384,7-13 0,2 1-1854,7 22 3238,-3-26 0,2 0 0,5 2 0,0 1 0,2 1 0,-1 0 0</inkml:trace>
  <inkml:trace contextRef="#ctx0" brushRef="#br0" timeOffset="269427">7934-1 27755,'-15'19'-181,"-11"19"181,-6 10 0,1 3-561,7-12 1,0 2-1,0 1 561,-1 4 0,-1 2 0,0 4 0,5-7 0,-2 4 0,0 3 0,1-1 0,1-2 0,0 1 0,0-2 0,2 1 0,-2 3 0,1 0 0,-1 3 0,0 2 0,2-2 0,1-2-626,2-2 1,2-3 0,1 0 0,1 1 625,0 1 0,0 0 0,1 0 0,1 0 0,-1 16 0,2-1 0,1 1-558,1-1 0,1 0 1,3 0 557,2-3 0,1 0 0,3 0-113,0-2 1,2-1 0,1 0 112,2-3 0,2 0 0,0-1 0,2-1 0,1 0 0,1-2 0,2-2 0,1 0 0,1-2 0,0-1 0,2 0 0,1-1 0,1-3 0,1-1 0,1 0 0,1-3 0,0 0 0,2-1 0,0 0 0,2-2 0,0-1 0,2-1 0,0 0 0,1-2 0,1 0 0,0-1 0,2 0 0,1-3 0,0-1 0,2-1 0,0 0 0,2-2 0,0 0 0,0-2 0,2-1 0,0-1-185,1-1 0,1-1 0,0-1 185,0-1 0,0 0 0,3 0 0,1-3 0,4 0 0,1-1 0,-3-1 248,2 2 1,-2-1 0,6-1-249,-4-2 0,6 1 0,3-1 0,-2-1 0,-6 0 0,6 0 0,-4-1 0,5 0 63,-1-1 1,5 0-1,3 1 1,-2-1-1,-5 0-63,5 0 0,-5-1 0,5 1 0,-5-2 0,6 0 0,2 0 0,-1 0 0,-3-1-67,1 1 0,-2-1 1,-1 0-1,0 0 67,0-1 0,0-1 0,0 0 0,1 0 112,-8 1 1,2-1 0,-1 0 0,0 0-1,-2-1-112,3-1 0,-2 0 0,-1 0 0,1-1 0,-1 1 0,0-1 0,0 0 0,2-1 0,-3 0 0,2-2 0,1 0 0,-2 0 0,-5-1 0,6-1 0,-5 0 0,5-1-43,-3-1 1,4-1-1,3 0 1,0-1 0,-2 0 42,7-1 0,-2 0 0,0-1 0,0 0 0,1 0 0,0 0 0,-1-1 0,0 1-82,0 0 1,-1 0 0,-1 0 0,-4 1 81,-2-1 0,-2 2 0,-2-1 0,1 1 0,-1 0 0,-1 0 29,-1 0 0,0 1 0,-1 0-29,-1 1 0,0-1 0,-1 2-166,0 0 0,-1 0 1,1 0 165,1 1 0,0-1 0,0 1 0,0 0 0,1 0 0,0 0-4,2 1 0,0 0 0,1 0 4,1 0 0,1 1 0,-1-1 0,3 1 0,0 0 0,1 0 0,0 0 0,1 0 0,3-1 0,3 1 0,4 0 0,2 0 0,0 1 0,-12 0 0,1 0 0,0 0 0,2 1 0,1-1 0,0 0 0,3 0 0,1 0 0,0 0 0,-1 1 0,-3-1 0,0 1 0,-2 0 0,-2 1 0,1-1 0,2 1 0,-2 0 0,3-1 0,1 1 0,-2 0 0,-2 1 0,-4-1-95,1 1 0,-4-1 0,-2 1 0,3 0 95,14-1 0,3 0 0,0 0 0,-5 1 191,1-1 1,-5 0-1,1 0-191,1-1 0,0 0 0,0-1-64,0 2 1,0-1 0,-1 0 63,2 0 0,-1 0 0,1-1 0,0 1 0,0 0 0,1-1 0,0 1 0,0-1 0,0 1 0,0 0 0,1-1 0,0 1 0,-1-1 0,0 1 0,0 0 0,0-1 0,0 1 0,-1-1 0,0 1 0,0 0 0,-1-1 222,0 1 1,0 0 0,0-1-223,-1 0 0,1 0 0,-1 0 0,-1 0 0,1-1 0,-1 1-34,1-1 0,1 0 1,-1-1 33,0 1 0,0 0 0,1 0 0,0 0 0,2 0 0,-1 0 0,1-1 0,1 0 1,0 0-1,1 1 0,1-1 0,0-1 0,-15 2 0,0-1 0,0 1 0,1-1 0,-1 0 0,-1 0 0,2 1 0,2-1 0,3 0 0,2-1 0,2 1 0,2-1 0,1 0 0,-2 0 0,4 0 0,0-1 0,1 0 0,-1 1 0,-2-1 0,2 1 0,-1 0 0,-1 1 0,0-1 0,1 0 6,-7 0 1,2 0 0,1-1-1,-3 1 1,-3 0 0,-5 0-7,9-1 0,-7 1 0,0-1 0,-1-1 0,-1 0 0,3-1-72,-1-1 0,2-1 0,1-1 1,-3 1 71,2-3 0,-2 1 0,2-2-131,-3 1 0,2-2 1,-1 0-1,-3-1 131,0-1 0,-3 0 0,-1-1 0,-1-1 0,0-1 0,1-1 36,-2-2 1,1-2 0,1 0 0,-4 1-37,-1-1 0,-2 1 0,2-4 194,1-3 1,3-4-1,-1 0 1,-6 2-195,2-8 0,-4 0 0,-7 6 0,-1-1 0,-3 0 0,-2-6 0,-4-1 0,-1 0 0,-3-2 0,-1-1 0,-2 0 0,-2 0 0,-2-1 0,-2 0 0,-1-1 0,-2 1 0,-1-1-208,-3 0 0,-3 1 208,0-2 0,-3 1 0,-3 1 0,-2 0 529,-2 0 0,-2 0-529,-2 1 0,-3-1 0,-3 3 0,-3-3 0,0 2 0,-6-7 0,-5-2-47,5 11 1,-5-4-1,-1 0 1,2 5 46,2 6 0,2 3 0,-2 0 0,0 0 0,-2-1 0,-1 0 0,1 4 0,-4 0 0,2 3 0,-2 1 0,-2-2 0,-1 1 0,0 1-72,-3 1 1,0 0 0,-1 0 71,-1 0 0,-1 1 0,0 1 0,-1-1 0,43 22 0</inkml:trace>
  <inkml:trace contextRef="#ctx0" brushRef="#br1" timeOffset="512348">10046 12394 23903,'-50'-13'3328,"-1"3"-2653,16 6 0,1 1-675,-14-5 0,-13 0 0,36 0 0,6-3 0,39-7 0,11-3 0,1 6 0,4 0 0,1-2 0,5-1-1415,11-2 1,8-1 0,-1 0 1414,-7 4 0,-1 0 0,5 0 0,0 0 0,5 0 0,2 1 0,-2 2-354,-7 3 1,0 1 0,0 1 0,1 1 353,4 0 0,1 1 0,1 0 0,1 1 0,-10 1 0,1 1 0,0 1 0,1 0 0,-1 0-304,3 0 0,-1 1 1,1 0-1,1 1 1,-1-1 303,2 1 0,-1 0 0,1 1 0,1 0 0,-1 0-204,0 1 1,0 0 0,0 0 0,0 1 0,0 0 203,-1 0 0,1-1 0,0 1 0,-1 1 0,0 0 38,-2 0 0,-1 0 0,1 1 0,0 0 0,3 0-38,2 0 0,3 0 0,1 1 0,0 0 0,-1 0 0,-4-1 0,-2 0 0,-2-1 0,-2 1 0,2-1 0,1 0 0,0 0 0,3 1 0,2-1 0,-2 0 0,-1-1 0,-4 0 101,6 0 0,-5 0 0,0-1 1,5-1-102,-8-2 0,4-1 0,1-1 0,1 0 0,-1 0 0,-4 0 45,13 0 0,-3-1 0,-1 0 1,3-2-46,-11 2 0,2-2 0,1 0 0,0-1 0,-2 1 0,-3-1 0,7-2 0,-3 0 0,-2 0 0,0-1 0,1 0 0,-2 0 0,1-1 0,0 1 0,-2-1 0,1 0 0,-1 0 0,0-1-52,-2 1 0,1-1 0,-1 0 0,0 0 52,-1 1 0,0-1 0,-1 0 0,1 0 0,13-4 0,0 0 0,4-2 0,-17 5 0,3-2 0,2 0 0,-2-1 0,-2 2 0,-1-1 0,-3 2 0,2-2 0,5 0 0,-3 0 0,6-1 0,3-1 0,2 0 0,0 0 0,-2 1 0,-5 2 0,5-1 0,-4 2 0,-1 1 0,0 0 0,3-1 0,-3 0 0,3-1 0,1 1 0,-1 0 0,-2 0 0,-2 3 43,9-2 0,-2 2 1,-2 2-1,-4 1-43,0 0 0,-4 2 0,4-1 0,-1 1 0,4 0 0,0-1 0,-3 2 0,2 0 0,-3 0 0,2 0 105,-3 0 1,2 0-1,-1 0 1,-3 1-106,-3 1 0,-4 2 0,0-1 0,21 0 0,0 0 0,-3 2 0,0 0 0,-4 0 0,0 0 0,-1-1 0,1 0 0,-4-1 0,4-1 280,-4-2 0,4 0 0,-3 0-280,11-2 0,-1 0 0,-10 1 0,3-1 0,3-2 0,1-3 0,3-3 0,0-1 0,-4 2 0,-5 1 0,-3 1 0,6-2 119,-8 2 1,4-3-1,4 0 1,1-1-1,-2 1 1,-4 2-120,7 0 0,-3 0 0,-1 2 0,1-1 0,0 0 0,-1 0 0,1 0 0,2 2 0,-3 2 0,2 0 0,0 1 0,-1 2 0,-5 0 0,5 0 0,-5 3 0,7 0 0,-3 0 0,6 1 0,3 1 0,-2 0 0,-6 0 0,9 2 0,-6 1 0,3 1 0,-1-1 0,4 1 0,-1 0 0,-3 0 0,1 1 0,-4-1 0,1 0 0,1-1 0,-1-1 0,1 1 0,-1 0 0,-1 1 0,0-2 0,-2-1 0,1-1 0,-2 0-327,-1 2 0,-1-1 0,-1 1 327,-2-2 0,0 0 0,-2 0 0,-1 0 0,-1 0 0,-1 0 0,20 0 0,-1 0 223,-6-2 1,3-1-224,-7-1 0,2-2 0,-2-1 0,9-1 0,0-1 0,-8 0 1,1-2 0,-2 1-1,5-1 0,0-1 0,-3 1 0,4-2 0,-3 1 0,-13 2 0,-2 1 0,4-1 0,8-1 0,6-1 0,-1 0 0,-6 2 0,-8 0 0,-4 1 0,3 0 0,8-2 0,5 0 0,0 0 0,-5 0 0,-9 2 0,-3 1 0,4 0 0,7 0 0,6-1 0,0 1 0,-6 1 0,-7 3 0,-3 0 0,1 1 0,13-1 0,3 1 0,-5 1 0,4 2 0,0 0 0,-4 0 0,3-1 0,-3 0 0,10-1 0,2-1 0,-12-1 0,6 0 0,0-1 0,-6 1 65,-5 0 0,-4 0 0,3-1-65,15-2 0,2 0 0,-2 0 0,-16 3 0,-2 1 0,0-1 0,1 0 0,0-1 0,3 2 0,0 1 0,3 0 0,1 1 0,-3 0 0,3-1 0,-2 1 0,2 0 0,-3 0 0,2 1 0,0 0 0,-3 1 0,-1-1 0,-3 0 0,1 0 0,1 0 0,1 0 0,0 0 0,0 0 0,1 0 0,-1 0 0,0 0 0,0 0 0,6 0 0,-2 0 0,7 0 0,3 0 0,-2 0 0,-5 0 0,6 0 0,-4-1 0,11 2 0,-19-1 0,7 0 0,5 1 0,4 0 0,2 0 0,-1-1 0,-2 1 0,-4-1 0,-6 0 38,8-1 1,-7 0-1,-3 0 1,2-1 0,4 1-39,-1 1 0,4 0 0,3 0 0,0 0 0,-2 0 0,-3 0 0,-6-1 0,7-2 0,-6 0 0,-3 0 0,-3-1 0,2 1 0,-3-1 0,-1 1 0,0 0 0,-1 1 0,0-1-74,-1 1 0,-1 1 0,1-1 74,19 1 0,-1 0 0,0 1 0,0 0 0,0 0 0,0 0 0,0 0 0,0 0 0,-2 0 0,0 0 0,-2 0 0,2 0 0,-10 0 0,2 0 0,-2 0 0,5-1 0,-1 0 0,13 1 0,-4-1 0,-27-2 0,-4-1 0,19-4-1593,-19-9 1593,-25-11 0,-29-8 0,-18-7 0</inkml:trace>
  <inkml:trace contextRef="#ctx0" brushRef="#br1" timeOffset="514211">10927 7465 22194,'-28'0'2069,"1"0"-1529,5 0 269,4-3 181,4-2-91,7 0-89,2-3-540,5 3-270,0 2 0,0-1 0,1 1 0,4-2 0,4 2 0,10-1 0,9-2 0,13-4 0,15-3-290,-22 6 0,3-1 290,8 0 0,3 1 0,7-2 0,2 0 0,-14 3 0,1-1 0,5 0-583,9-1 0,5-1 0,3 0 0,-3 1 583,-10 1 0,-3 1 0,3-1 0,8 1 0,-11 0 0,6 0 0,4 0 0,4-1 0,1 0 0,1 0 0,-1 1 0,-2 0 0,-3 0-347,5 0 0,-1 1 0,-2-1 1,0 1-1,0 0 0,1 0 0,2 0 347,-7 0 0,2 0 0,1 0 0,0-1 0,1 1 0,0 0 0,-2 0 0,-1 0 0,-2 0-232,4 0 0,-2 1 0,-1 0 0,-1 0 1,-1 0-1,1 0 0,0 0 232,8-1 0,-1 1 0,1-1 0,-1 1 0,1-1 0,-1 1-137,-7 1 1,0-1 0,1 1 0,-1-1-1,1 1 1,-1 0 0,0-1 136,9-1 0,1 1 0,0-1 0,-1 0 0,0 0 0,-1 1-46,-3 0 0,0 0 0,0 0 0,-1 0 1,-2 1-1,-2-1 46,10 0 0,-4-1 0,0 1 0,0 0 16,2 0 1,1 0 0,0 0 0,1 0-17,-14 1 0,1-1 0,1 1 0,-1-1 0,0 1 0,1 0 0,0-1 0,0 1 0,-1 0 0,1 0 0,0 0 0,-1-1 0,0 0 0,0 1 0,0 0 0,12-1 0,0 0 0,-1 1 0,0 1 0,-3-1 0,0 1 0,-1 0 0,0 1 0,-3-1 0,-1 1 0,-1 0 0,0 0 94,-3 1 0,0 0 1,-1 0-1,-1 0-94,15 0 0,-1 0 0,-1 0 0,-2 0 0,-1 0 0,0 0 0,-1 1 0,0 1 0,-1 0 0,-1-2 0,1 0 0,-1 1-27,-1 0 1,1 1 0,-1-1 26,0 0 0,1-2 0,-1 1 54,2 0 1,0 0 0,0 0-55,0 0 0,1 0 0,0 0 0,1 0 0,0-1 0,0 0 0,-1 0 0,0 1 0,1-2 0,-3 0 0,1 0 0,2-1 0,-3 0 0,3 0 0,2 0 0,2-1-31,-3 0 0,3 0 0,0-1 0,1 0 0,-4 1 31,6-1 0,-2 1 0,-1 0 0,1-1 0,-9 1 0,3 0 0,-1-1 0,-2 1 0,-7 0 0,0 0 0,-5 1 0,0 0 0,1 0 0,0 0 0,0 1 0,-1 0 0,0 0 0,1 1 0,0 0 0,0 0 0,0 0 0,0 1 0,0 0 0,0 0 0,0 0 0,-1 0 0,4 0 58,0 0 1,4 0 0,0 0 0,-3 0-59,3 2 0,-1-1 0,3 1 0,-4 0 0,6 0 0,1 0 0,-2 0 0,-5 0 0,3 0 0,-4 0 0,4 1 0,9 0 0,6 1 0,0 0 0,-7-1 0,-11-3 0,-4 0 0,2 1 0,13 0 0,2 1 0,-5-1 0,3-3 0,-4 0 0,-1-1 0,1 0 0,-5-2 0,3-2 0,-2 0 439,6 0 1,0-1-440,3-2 0,4-1 0,-7 1 0,-8 2 0,-1-1 0,0-3 0,5-1 0,-4 0 487,12-5 0,-2-1-487,0 0 0,2 0 0,-11 3 0,1-1 0,-3 2 783,-2 3 1,2 1-784,7-2 0,7 0 0,-5 1 0,-1 3 0,-1 1-297,-6 0 0,3-1 1,-3 1 296,7 0 0,-2-1 0,1-1 0,1 0-748,0-2 1,0 0 747,0 0 0,0-1 51,-1 0 1,0 1-52,-1-1 0,0 0 0,-2 1 0,-1-1 0,-1 0 0,2 0 0,-7 3 0,3-2 0,-2 2 0,10-1 0,-1 0 0,-9 1 0,2 1 0,-2 1 0,5 0 0,-3 1 0,3-1 0,0 1 0,-1 0 0,3 1 0,-3-1 0,4 0 0,1-1 0,3 0 0,2 1 0,-1-2-327,0 1 1,0-1 0,0 0 326,-3 0 0,0 0 0,-4 0 0,6-2 0,-4 1 468,1 0 0,0 0-468,-1 0 0,2 0 0,-7 2 0,4 0 0,-2 1 0,8-1 0,0 0 0,-9 2 0,2 1 0,-3 1 0,4 0 0,-2 1 0,2 0 0,1 1 0,2-1 0,0 1 0,3-2 0,0 0-25,3 0 0,0 0 25,1 1 0,0-2 0,-21 2 0,-1 0 0,1 0-3,21-1 0,0 0 3,-3 0 0,2 0 0,-9 1 0,2 1 0,-3 0 0,7 0 0,0 1 0,-12 0 0,3 0 0,-4 1 0,1 0 0,1 0 0,-2-2 0,3-1 0,-1 1 0,9 0 0,5-2 0,-12-2 0,8-1 0,3-1 0,-2 1 0,-6 0 0,1 0 0,-5 1 0,4-2 190,-6 1 1,5-1 0,2 0-1,-3 0 1,-5 1-191,2 0 0,-5 0 0,-1 1 0,3-1 0,-1 0 0,1 0 0,-2 1 0,0-1 0,0 0-369,-2 0 1,0 0-1,0 1 369,19-4 0,3-1 0,-6 2 0,2-2 0,-2 2 266,-14 2 0,-2 0 0,2 1-266,13-3 0,2-1 0,-5 2 0,2 0 0,-4 1 0,-1 0 0,-1 1 118,-2-1 0,-2-1-118,-2 2 0,-1-1 0,-3 0 0,0-1 0,-3 0 0,0 1 0,-4-1 0,2 0 432,18-4 0,0-2-432,-17 3 0,-1-1 0,13-3 0,-4 0 0,-13 0 514,-40-2 0,-35 9 1,6 1-1,1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33:01.612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12190 5203 22914,'0'-10'2159,"0"2"-900,0-4-809,0 4 539,4-7-539,-1 7-90,1 0-360,-2 6 0,-2 38 0,-3 12 0,0 8-906,-1 5 0,0 6 906,-1-7 0,-1 3 0,0 0-601,0-7 1,-1-2 0,0 1 600,0 3 0,0 0 0,0 0 0,0 0 0,-1-1 0,1 1 0,1-2 0,1 0 0,-1 2-193,2-5 0,0 2 0,0 0 0,1-3 193,0-1 0,1-3 0,0 3 0,0-1 0,1 4 0,-1-2 0,1-7 0,1 0 0,0-5 0,0 13 0,0-6 0,0-15-360,0-13-2968,0-64 1350,4-15 469,-1 10 0,2-4 1509,3 4 0,2 0 0,2-5 0,1-2 0,2 0 0,1 0 0</inkml:trace>
  <inkml:trace contextRef="#ctx0" brushRef="#br0" timeOffset="1195">12588 5666 19136,'23'-49'4048,"-3"3"-3509,-4 6 451,-2-7-540,-5 16 89,-1-8-359,-6 25 0,0 2 0,-2 10 2159,0 2-2339,-4 0 0,3 5 0,-2 0 0,-1 1 0,3 5 0,-3-2 0,4 4 0,-3-1 0,2-2 0,-8 0 0,4 0-630,-1 1-1079,-2-1-810,4-5 2519,-6 5 0,-6 0 0,-3 5 0</inkml:trace>
  <inkml:trace contextRef="#ctx0" brushRef="#br0" timeOffset="1892">8239 5366 17870,'14'-49'503,"-1"1"1,1 0 0,-1 0 0,1 0 0,-1 1 270,0 3 0,0 0 0,0-3-774,6-14 0,1-4 0,-2 6 0,-1-1 0,0 4 0,2-12 0,-2 10 1435,-8 30-1435,-22 40 0,-15 28 0,-8 10 0,-1-3 0,-5 1-333,11-12 0,-3 2 0,-2 1 1,0-2 332,-8 6 0,-2-3 0,0-1 0,-4-1 0,-1-1 0,-1-2 317,-1-2 0,0-2 1,0-3-318,0-4 0,0-2 0,0-4 0,3-4 0,0-3 0,0-3 0,2-6 0,0-4 0,2-3-216,1-3 1,1-3 0,3-4 215,1-5 0,2-4 0,1-2 0,3-4 0,1-2 0,3-4 0,2-3 0,3-3 0,3-1 0,1-1 0,3-2 0,4-3 0,6 0 0,4-5 0,3 0 0,2 3 0,2-2 0,4 4 0,4-3-204,2 4 1,3-3 0,3 3 0,4 5 203,9 4 0,4 5 0,4 4 0,4 2 0,3 4 0,3 5 0,2 3 0,3 5 0,3 9 0,-10 11 0,4 6 0,1 5 0,-1 3 0,-4 1 0,2 2 0,-4 1 0,-1 5 0,1 8 0,-7 0 0,2 7 0,0 5 0,0 4 0,-3 0 0,-4-1 0,-4-2-22,-1 2 1,-5-3 0,-4 1-1,-2 4 1,-3 8 21,-6-10 0,-1 7 0,-2 5 0,-1 3 0,-2 2 0,-1 0 0,-1-1 0,-2-2 0,0-5 0,-2-5-144,-1 5 1,-2-6-1,-2-4 1,-2 1 0,0 1-1,-2 4 144,1-5 0,-2 4 0,0 3 0,-1 1 0,-2 0 0,0-1 0,0-4 0,-1-3 0,-1-6-39,-11 16 0,-2-7 0,-1-5 1,0 0 38,1-2 0,0-1 0,-1-2 0,-3 1 0,2-7 0,-2 1 0,-2-1 0,1-1 0,2-3 0,-7 7 0,1-3 0,-1-1 0,-7 5 0,-2 0 0,6-8 315,8-9 1,3-5-316,-19 12 929,15-18-929,13-9 2181,11-16-2181,8-10 0,11-39 0,6-12 0,-1 24 0,1-1 0,1-12 0,1 1 0,-1-1 0</inkml:trace>
  <inkml:trace contextRef="#ctx0" brushRef="#br0" timeOffset="2287">9307 4710 25432,'-18'-25'1799,"2"4"-1349,7 3 450,4 6-900,10 11 0,11 9 0,17 11 0,8 5 0,-2-2 0,3 1-1029,1 1 0,3 1 0,0 0 1029,-3-2 0,-1 0 0,0 0 0,2 3 0,0 2 0,0-1-790,1 3 0,0-1 1,-1 2 789,-1 0 0,-1 0 0,0 1 0,-2-1 0,0 1 0,-1-1-529,-2 0 1,-1-1 0,-1 1 528,14 11 0,-2 0-60,-6-5 0,-1 0 60,3 1 0,-1-2 0,-15-11 0,-1-3 664,3 1 1,-3-4-665,-4-7 1554,-12-17-3533,-5-17-449,-5-26 2428,-3-13 0,-1-6 0,3 9 0,0-2 0,-1 3 0,0-1 0,-1 0 0</inkml:trace>
  <inkml:trace contextRef="#ctx0" brushRef="#br0" timeOffset="2723">10664 4481 25073,'-11'-31'2338,"1"4"-1798,6 6-180,0 8-180,4 6-90,0 5-90,6 13 0,6 10 0,14 20 0,13 8-523,-16-21 0,3 0 523,2 0 0,1 0 0,0-1 0,1-1 0,0 1 0,-1-1 0,-1 0 0,-1-1 0,-2 1 0,-1 1 0,-4 1 0,-2 2 0,-3 2 0,-3 2 0,-3 5 0,-4 1 0,-5 5 0,-5 4 0,-8 3 0,-5 5 0,-1-3 0,3-8 0,-2-3 0,-3 4 0,-1-2 0,-4 3 0,-2 2 0,1-2 0,1-5-461,-4 4 0,2-4 1,-3 0 460,-7 12 0,-3 1 0,2-6-1223,-1 0 1,1-6 1222,4-3 0,1-3 0,3-4 0,1-2-309,5-5 1,1-3 308,-14 14 203,11-10-203,7-8 877,12-18-877,19-52 0,-3 16 0,2-4-52,1-3 0,2-5 0,-1 1 52,1-2 0,0-1 0,0 0 0,1-6 0,0-2 0,0 0-463,2-5 1,0 0 0,-1 0 462,1-2 0,-1-1 0,0 0-225,-5 15 0,1 0 0,-1 0 1,-1 0 224,3-15 0,-2 0 0,1 0 0,-2 5 0,0 0 0,-1 1 0,-2 6 0,1 1 0,-2 2-614,3-14 0,-2 4-241,-2 11 1,-1 4 32,0-17-2056,-3 31 2878,-3 30 0,-6 30 0,-3 18 0</inkml:trace>
  <inkml:trace contextRef="#ctx0" brushRef="#br0" timeOffset="13217">12787 5538 22014,'7'0'810,"-3"0"-360,-3 0 1798,-1 0-1168,-3 0-541,2 0 631,-6 0-900,6 0-270,-6-2 0,2-3 0,-5-1 0,2 1 0,-2 3 0,-6 9 0,3 1 0,-7 8 0,4-1 0,-2 2 0,-1 4 0,1 4 0,0 6 0,1 2 0,3 5 0,0 0 0,4 5 0,-2-2 0,1 2 0,1-4 0,4-2 0,-1-1 0,6 0 0,-3-1 0,4 1 0,0-1 0,0-1 0,4-2 0,0-1 0,4-3 0,0 2 0,10 14-3392,3 2 3392,2 1 0,-1-8 0,-6-14 0,-4 0 0,2-1 0,0-2 0,1-1 0,3-3 0,2-1 0,4-2 3392,5 1-3392,3-8 0,5 6 0,2-13 0,1 6 0,1-7 0,-2 0 0,14-4 0,-15-4 0,12-8 0,-15-2 0,2-2 0,-1-5 0,-1-1 0,-1-7 0,-3-2 0,-3-6 0,-1-5-1877,-5-7 1877,-2-3 0,-2-7 0,-3-1 0,-9 31 0,0 0-153,-1-1 0,0 0 153,-1 0 0,-2 1 0,1-1 0,-2 0 0,1-28 0,-2 4 0,0 5 0,0 4 0,-5 3 0,-4 4 0,-5 3 0,-2 1 0,-1 0 0,-1 0 0,-2-5 0,-4 0 0,2 11 0,-1 0 0,-14-14 199,11 16 0,0 2-199,-13-5 269,-2 4-269,1 5 0,-1 6 0,-1 2 0,0 4 0,2 6 0,1 2 0,-1 19 0,-1 12 0,18-2 0,0 3 476,-1 5 0,1 3-746,-1 5 0,1 2-1194,0 5 1,1 1 249,2 1 0,1 2 1214,2 1 0,2 1 0,1-2 0,2 0 0,1 0 0,0 0 0</inkml:trace>
  <inkml:trace contextRef="#ctx0" brushRef="#br0" timeOffset="13892">14810 5666 23454,'-21'-8'3508,"1"0"-2969,6 3-89,0 2-180,7 1-90,1 2 0,15 5-180,12 7 0,13 8 0,10 4 0,-4-3 0,3 1 0,2 2-848,0 0 0,3 1 0,0 0 0,-1-1 848,10 4 0,-2 0 0,0-2 0,-1 0 0,-1-1 0,-3-2-790,2 0 1,-3-3 789,-2-2 0,-2-1-145,-4-2 1,-1-1 144,-5-3 0,-2 0 0,21 4 0,-11-7 0,-13-3 0,-6-5 2108,-11-5-3188,-6-5 1604,-8-10-524,-17-31 0,2 10 0,2 10 0,0 1 0</inkml:trace>
  <inkml:trace contextRef="#ctx0" brushRef="#br0" timeOffset="14480">15999 5793 22291,'0'-13'2339,"-5"0"-580,4 0-1220,-5 1 233,6 4-772,0 1 213,0 4-213,-3 0 668,2 15-668,-16 40 0,5 10-268,1-11 0,-3 5 268,-1-4 0,-1 4 0,1-1-259,2-9 0,0 0 1,-1 3 258,0-1 0,-1 6 0,-1 2 0,0-2 0,2-5-533,-1 5 1,1-4 0,0 3 532,0-4 0,0 3 0,1-2 0,1-4 0,-1 13 0,1-5-1215,1-7 1,1-3 1214,3-7 0,1-3 271,-2 21-271,4-29 450,4-25-450,5-34 0,3-24-135,-1 10 0,0-6-92,1-1 0,2-9 0,0-2 0,-1 6 227,0 3 0,-1 3 0,0-5 89,0 6 1,-1-7 0,1 0 0,0 1 0,-2 7-30,0-1 0,-1 5 0,0-2-60,0-9 0,0-2 0,-2 6 0,0 7 0,-2 5 0,-1 4 0,0 3-395,0-21 395,0 13 0,0 12 0,0 11 1635,3 21-1635,9 13 0,12 24 0,15 8 0,-13-18 0,3 0 0,3 2 0,3-1 0,4 1 0,3 1 0,1-3 0,3 0 0,-2-1-78,8 4 0,1 1 78,1-1 0,3 2 0,-6-4 0,-9-5 0,-3 0 0,11 11 0,-7 2 0,-14 6 0,-24 12 0,-34-4-179,2-24 0,-3-1 179,-6 4 0,-2 1-272,-4 2 1,-1 0 271,-2 0 0,0 1 0,0 0 0,1 0 0,1-1 0,2 0 0,3-2 0,1 2-340,-5 9 0,2 0-1099,15-14 0,1 1 1439,-3 5 0,4-1 0,11 5 0,4-2 0</inkml:trace>
  <inkml:trace contextRef="#ctx0" brushRef="#br0" timeOffset="17480">17392 6148 22284,'6'-8'1170,"-1"1"-631,2 4 1,-2 1 0,-1 2 89,-1 0 1,-2-2-90,1 1-1,-2-3 1,0 1-180,0 0-90,0 1-270,0 42 0,0 11 0,0-1 0,0 5-853,-3 7 0,0 3 853,1-16 0,0 3 0,0 0 0,-3 6 0,0 1 0,1 5 0,0-12 0,0 4 0,0 2 0,1-1 0,-1-3-642,2 1 1,-1-3 0,1 0-1,0 2 642,-1-1 0,1 3 0,-1 0 0,1-2 0,1-4 0,0 8 0,1-4 0,1-1 0,-1-2 0,0-2 0,0-1 0,0 16 0,0-1-154,0-18 1,0 1 0,0-3 153,0 0 0,0-2 0,0 9 0,0-7 0,0-24 201,0-14-1820,0-38-180,-4-18 1883,3-15-84,-1 28 0,1-1 0,0-4 0,2 0 0,-1-2 0,0 1 0</inkml:trace>
  <inkml:trace contextRef="#ctx0" brushRef="#br0" timeOffset="17884">18119 6306 23903,'0'-28'2429,"-4"2"-2069,4 6 179,-8 2 361,7 3-630,-2 4-90,3 4-180,0 5 0,0 29 0,0 7 0,0 2 0,2 5-591,0 6 1,0 7 590,-1-2 0,0 8 0,0 2 0,0-1-712,0-9 0,0-1 1,0 1-1,0 4 712,0 2 0,-1 4 0,1 2 0,-1-2 0,0-2-515,0 0 1,0-2 0,0-2-1,0 1 515,0 0 0,0-1 0,0 0 0,0 0 0,0-3 0,0 0 0,0 0 0,0-1-250,0 12 1,1 0 0,0-1 249,0-6 0,0 0 0,1-1 0,-1-7 0,1-2 0,-1-1 0,2 16 0,0-4 0,-1-10 0,0-3 0,0-8 0,0-3 444,3 19-444,-1-17 1764,-2-25-6801,-6-51 5037,-3-21 0,2 10 0,-2-4 0,1 4 0,0 0 0</inkml:trace>
  <inkml:trace contextRef="#ctx0" brushRef="#br0" timeOffset="21784">6781 8649 23184,'-44'-29'2069,"-1"0"-1440,4 3 1080,-8-7-899,19 11-630,-2 0-180,18 12 0,7 3 0,5 4 0,16 8 0,16 7 0,23 16 0,-16-10 0,3 0-571,7 5 0,7 2 571,-8-6 0,6 1 0,2 1 0,-2-2-620,7 3 1,-2-1 0,9 1 619,-17-7 0,5 2 0,3 0 0,3 1 0,-1-1 0,-1-1 0,-4-1-480,4 0 0,-3-1 1,-1-1-1,1 0 1,4 0 479,-4 0 0,1 0 0,3 0 0,1 1 0,-1-1 0,0 0 0,-3-1-268,1-1 1,-1 0 0,-2-1-1,1 0 1,0 0 0,1 1 267,4 0 0,1 0 0,1 1 0,0-1 0,1 0 0,1 1-115,-6-1 1,1 0-1,0 0 1,1 0 0,0 0-1,1 1 1,0 0 114,-4-1 0,1 0 0,0 1 0,1 0 0,0 0 0,0 1 0,1-1 0,0 1-44,-3-1 1,1 0 0,0 0 0,1 1 0,-1-1-1,2 1 1,-1 0 0,1 1 0,0-1 43,3 2 0,0 0 0,1 0 0,-1 0 0,2 1 0,-1 0 0,1-1 0,0 2 0,0-1 0,-3-1 0,0 1 0,1-1 0,-1 1 0,1 0 0,0 0 0,1 0 0,-1 1 0,1-1 0,0 1 0,-3-1 0,-1 0 0,1 0 0,1 1 0,-1-1 0,1 1 0,-1 0 0,1 0 0,0 0 0,0 0 0,0 0 0,-4-1 0,1 1 0,-1-1 0,1 1 0,-1-1 0,1 1 0,0 0 0,0 0 0,0 0 0,0 0 0,1 0 0,-1 0 0,2 1 0,-1-1 0,0 0 0,-1 0 0,1 1 0,0-1 0,1 1 0,0 0 0,2 0 0,1 1 0,1 0 0,1 1 0,-10-3 0,1 0 0,1 1 0,1 0 0,0 0 0,2 1 0,0 0 0,0 0 0,2 0 0,-1 0 0,1 1 0,0 0 0,0 0 0,1 0 0,-1 0 0,0 1 0,0-1 0,-1 0 0,-2 0 0,-1-1 0,1 1 0,0 0 0,0 1 0,0-1 0,0 1 0,1-1 0,0 1 0,-1 0 0,1 0 0,0 0 0,0 0 0,-1 0 0,1 0 0,0 0 0,0 0 0,0 0 0,-1 0 0,1-1 0,-1 1 0,0 0 0,-1-1 0,0 0 0,0 0 0,0 0 0,-1 0 0,1 0 0,0 0 0,0 1 0,0-1 0,1 0 0,0 1 0,0 0 0,2 0 0,0 1 0,1-1 0,1 1 0,1 1 0,1 0 0,-10-4 0,3 2 0,0-1 0,2 2 0,1 0 0,1 0 0,1 0 0,0 1 0,1 0 0,1 0 0,0 0 0,0 1 0,0-1 0,0 0 0,1 1 0,-1-1 0,0 0 0,-1 0 0,0 0 0,-1 0 0,0-1 0,-2 0 0,0-1 0,-2 0 0,-1-1 0,-1 0 0,-2-1 0,-1 0 0,-2-1 0,17 5 0,-3 0 0,-2-2 0,-3 0 0,-1-1 0,-2-1 0,0 0 0,-2-1 0,1 1 0,1-1 0,0 1 0,1 0 0,3 1 0,1 0 0,3 1 0,-11-3 0,2 0 0,1 1 0,2 0 0,1 1 0,2 0 0,0 1 0,0-1 0,2 1 0,-1 0 0,1-1 0,0 1 0,-1-1 0,0 0 0,-1 0 0,-1-1 0,0 0 0,-2-1 0,-2-1 0,0 0 0,-3-1 0,-2-2 0,-2 0 0,20 5 0,-3-2 0,-3-2 0,-2 0 0,-2-2 0,-1 0 0,-1 0 0,0-1 0,0-1 0,0 1 0,2 1 0,-1-1 0,-1-1 0,0 1 0,0-1 0,0 0 0,0 0 0,0 0 0,-1-1 0,1 0 0,-1 0 0,0 0 0,4 0 0,-1 0 0,0 0 0,1-1 0,-1 0 0,-1 0 0,1 0 0,-1-1 0,0 1 0,0-1 0,3 0 0,0 0 0,-1 0 0,1 0 0,-2-1 0,1 0 0,-1 0 0,0-1 0,0 1 0,2-1 0,1 1 0,-1-1 0,0 0 0,-1-1 0,-1 1 0,0-1 0,-1 0 0,3 0 0,0 0 0,-2-1 0,0 0 0,-1 1 0,0-2 0,-2 1 0,3-1 0,-1-1 0,-1 0 0,-1 0 0,-1 0 0,-1 0 0,3-1 0,-1 1 0,-2-1 0,-1 0 0,-2 0 0,4 0 0,-2-1 0,-2-1 0,-1 1 0,5 0 0,-3 1 0,-2-2 389,11 0 0,-5 0-389,-13 0 0,-3-1 0,19-1 0,-17 1 1399,-15 2-1399,-8 0 2093,-8 0-4071,-5 9 2409,-19 5-431,-16 9 0,-32 2 0,21-12 0,1 0 0</inkml:trace>
  <inkml:trace contextRef="#ctx0" brushRef="#br0" timeOffset="23372">8345 11683 16438,'11'0'5307,"-2"0"-5038,-5 0-89,-2 0 1709,0 0-1619,-2-3-90,0 3 0,0-5 0,0 2 0,0 1 0,0-1-1,-3 3 1,2 0-90,-8 0 0,7 0-90,-7 0 90,8 0 0,-6 0 0,6 0 0,-8 0 360,-26 0-270,3 7 90,-29 2-91,16 8-89,0 3 0,-10 15-90,22-2 90,3 11 0,26-1-90,12 10 90,10 11-1178,-5-26 1,1 3 1177,3 3 0,1 5-30,0 5 0,1 5 0,-1-1-921,-5-10 1,-1-1-1,0 2 883,0-1 1,0 3-1,-1 0 1,-2-4-23,-1 3 0,-4-2 0,1-1-322,-2-1 1,0 0-1,-1 0 367,-4 20 0,-4 0 0,0-5 0,-5-2-180,-2-7 0,-6 0 180,-11 7 0,-2-4-45,8-19 0,-1-2 0,-17 17 0,-1-20 0,16-52 0,2-10 0,-8 1 0,28-13 0,11-13 0,5 5 0,6 11 0,4 2 0,8-13 0,2 2 0,-8 19 0,1 4 0,22-17 0,1 12 0,0 16 0,3 13 0,1 16 0,4 15 0,-27-9 0,1 3 0,1 4 0,1 2 0,-1 1 0,1 2 0,0 0 0,-1 2 0,-2-3 0,1 1 0,6 7 0,0-1 477,-4-5 0,-1-1-477,-1-4 0,-3-2 0,9 9 2487,-19-26-2487,-9-16 0,-9-17 0,-9-24 592,2 15 1,0-4-593,-1-8 0,1-7-306,3-6 1,1-8 0,0 2 305,0 13 0,1 0 0,1-4-280,0 3 1,1-5-1,0-3 1,0 2-1,1 6 280,-1-3 0,1 4 0,-1-2 0,0-13 0,-1-1 0,1 5 0,2 2 0,-1 6 0,-3 5 0,1 3 0,3 7 0,-1 2 0,-6-21 0,6 6 0,-3 24 470,4 2-920,0 27 507,0 12-1587,0 18-628,0 15 1938,0 15 0,1-25 1,0 2-1,0 3 0,0 0 1</inkml:trace>
  <inkml:trace contextRef="#ctx0" brushRef="#br0" timeOffset="23750">8666 13690 14369,'-4'36'659,"0"-1"1,0 1 0,-1-1 728,1 2 0,-2 0-1118,1 1 0,0 0 0,-1 2 0,-2 1 296,0 2 0,-2 1-476,-1 0 0,-2 1-46,-2 1 1,-1-1-227,-2-1 0,-1-1 182,0 0 0,-2-2 45,0-4 0,-1-2 1016,1-5 0,-1-2-971,-4-1 0,-1-4-90,-11-3 0,-5-13 90,21-35 0,9-21-45,8 18 0,3-4-199,10-22 0,5-1 244,-2 14 0,5 1 0,8 0 0,6-2 0,1 8 45,3 9 0,3 7-45,12-6 0,2 9-45,-12 17 0,-1 7 0,1 2 0,0 4-45,-1 6 0,-1 3 45,-1 3 0,-1 3-45,-1 1 0,-1 2-90,7 14 0,-3 1-90,-10-12 0,-2 0-90,5 5 0,-4-1-292,-2 3-967,-6-14-809,-5-10 2791,-7-16 0,-2-18 1,-4-9-1</inkml:trace>
  <inkml:trace contextRef="#ctx0" brushRef="#br0" timeOffset="24639">9506 12140 21772,'-10'-59'1080,"0"3"-990,5 15 336,-2 8-426,6 11 236,-2 7-236,3 7 74,0 1 16,0 6 315,0-1-135,0 0 540,0 1-631,0 22-179,0 2 90,0 22-90,0-2 0,0 1 0,0-1 90,0 0-90,1-4 0,11 8 0,1-16 0,11-4 0,2-18 0,23-32 0,-6-5-215,-14 1 0,-1-4 260,-5 1 0,-3-1-45,-1-2 0,-1-1 135,-1 1 0,0 0 225,1-4 0,-2 2-91,4-15-89,-1 2-90,-15 25-90,-2 8 0,-2 7 430,0 3-430,2 14 0,2 9 90,2 20-90,4 20 0,-4-21 0,0 3 0,1 5 0,1 6 0,-1-3-444,1 10 0,0 1 473,-1-7 1,0 2 0,-1-3-937,-2 4 0,-2-3 952,-2-2 0,-2-1 0,-3-3 0,-2 0-260,-4-4 0,-3-1 260,-3-3 0,-4-2-45,-1-2 0,-5-2-91,-15 8 1,-4-4 225,2-6 0,0-4-45,0-1 0,2-4 449,-20-1-449,38-20-90,11 0 1953,17 0-1953,15 7 90,21 3-90,11 12 0,6 4 0,-8-3 0,2 2-502,-2 0 1,4 2-1,-3 0 502,-9-2 0,-2-1 0,-1 1 0,1 1 0,-1 1 0,0-1 0,15 15 0,-3 0 0,-4-3 0,-2 1 0,-7-4 0,-1-2 0,-6-4 0,-2-2 307,17 19-307,-11-15 0,-9-7 112,-9-13-112,-6-6 0,-6-17 0,-2-11 0,-2-23 0,0 14 0,0-4 632,0-9 0,0-6-632,1 3 0,0-6 0,0-3 0,1 3-915,1-8 0,-1 1 1,2-4 914,-1 12 0,-1-3 0,2-1 0,-1 0 0,1 4 0,1-2 0,-1 3 0,2 0 0,-1-3-305,1-1 1,1-2 0,0-1-1,0 0 1,0 2 304,0-7 0,0 0 0,0 2 0,1 0-167,-1 2 1,1 0-1,-1 2 1,-1 2-314,0-5 0,-2 2 1,0 9-530,-1-11-970,-8 11-810,-2 38 3292,-7 26 0,0 7 0,-3 15 0</inkml:trace>
  <inkml:trace contextRef="#ctx0" brushRef="#br0" timeOffset="24986">11557 11800 22734,'-12'-52'1259,"0"6"-1079,-1 11 270,7 3-270,0 17 90,6 1 89,7 30-179,4 15 0,8 30-426,-9-19 1,0 3 380,-1 7 0,-1 3-603,-2 5 0,-2 2 603,-2 3 0,-4 0 45,-3 1 0,-4-2-46,-2-1 1,-3-1-45,-3-4 0,-2-1-45,-1-6 0,-5-1 15,1-12 0,-5-1 0,2-3-292,-2 4 1,-2-3 231,-10 3 0,0-4-360,-4 1-359,7-11-631,11-5-538,13-10 2026,14-5 0,12-11 1,9-4-1</inkml:trace>
  <inkml:trace contextRef="#ctx0" brushRef="#br0" timeOffset="25646">11524 12475 24353,'9'-58'1709,"-1"2"-1349,3 5 0,6 5-180,7 10 179,32 11-314,-17 31 0,3 7 0,1-1 0,0 4-1610,5 13 0,-4 5 1565,-10-6 0,-3 0 0,-1 0 0,-2 0 339,-3-3 1,0 1-340,2 3 0,-2-1 0,6 6-90,0-5-90,-23-29 180,-3-22-90,-2-24 90,-1 6 0,2-8 0,-1 1 523,1-13 0,-1-1-463,1 1 0,1-3 0,-2 3 30,0-7 0,-1 4 45,0 2 0,-1 2-45,-1 7 0,0 2-237,0 9 1,0 1 236,0-23-90,0 17 0,0 18 270,0 25-180,0 28-90,0 13 0,1 12 0,-2 0-132,0-6 0,-1 1 0,0 6 132,-1 6 0,1 7 0,-2 4 0,1-1 0,-1-6-420,0-6 1,-1-4 0,0-1 0,-1 3 419,1 0 0,0 3 0,-1 0 0,0-2 0,0-4 0,-2 6 0,-1-4 0,0-2 0,1-4 0,0-1 0,-1-2 0,-4 11 0,0-3-363,3-10 0,-1-4 363,-9 16 0,2-31 0,9-26 0,0-33 0,16-27 151,-1 22 0,3-1-151,2-5 0,4-1 0,3 1 0,3 1 0,0 2 0,6 4 662,18 1 0,5 9-662,-10 14 0,2 9-877,17 7 1,-2 12 876,-13 18 0,-4 9 0,2 9 0,-5 5-286,-13-12 1,-2 2-1,-2 1 286,-2 4 0,-2 2 0,-3 0 0,-2 3 0,-3 0 0,-3 0 0,-3 2 0,-4-1 0,-3 1 0,-3-2 0,-3 0 0,-3-1 0,-4-1 0,-2-1 0,-4-1 0,-2-2 0,-2-2 0,-3-1 0,-1-2 0,-2-2 0,-2-2 0,-1-3 0,-2-2 0,-1-2 0,1-2 0,-2-3 0,1-1 0,-19 6 0,0-5 0,2-3 0,2-6 0,6-5 0,0-4 140,5-1 1,1-3-141,7-5 0,1-2 83,-24-7-83,14-9 2256,11-6-2706,12-2-719,9-5-271,8 2-179,5-2 538,5 1 1081,2-2 0,5-1 0,1-1 0</inkml:trace>
  <inkml:trace contextRef="#ctx0" brushRef="#br0" timeOffset="26236">7529 11423 21055,'-49'-12'659,"1"-1"1,4 2 0,3-1-390,6 1 0,3-1 179,-15-8 1615,24 0-1704,33 2-90,44-2-270,-1 11 0,10 2-1046,-4 1 0,5 1 0,4 1 1046,-18 1 0,3 2 0,1-1 0,2 1 0,1 0-183,-2 0 0,1 0 1,2 0-1,0 0 0,1 0 1,1 1 182,-3 1 0,1 0 0,1 0 0,0 0 0,1 1 0,1 0 0,0-1-155,2 1 1,0-1 0,-1 1 0,3 0 0,1 0 0,5 0-1,5 1 155,-22-1 0,4 1 0,3 0 0,2 0 0,1 1 0,3-1 0,0 1 0,2 0 0,0 0 0,0 0 0,-1 0 0,0-1 0,-2 1 0,0 0 0,-3-1-78,3 1 0,-2 0 0,0-1 0,-1 1 0,0-1 0,-1 1 0,0-1 0,1 1 0,0-1 0,0 1 0,1-1 0,1 1 0,0 0 78,-1-1 0,1 1 0,2 0 0,0 0 0,1 0 0,1 0 0,-1 0 0,1-1 0,-1 1 0,-1 0 0,-1 0 0,-1 0 0,-2-1 0,-2 0 0,-1 1 0,8-1 0,-1 1 0,0 0 0,-3-1 0,-1 0 0,-1 1 0,-2-1 0,-3-1 0,-1 1 0,-2-1 0,8 1 0,-3-1 0,-3-1 0,-2 1 0,-1-1 0,0 0 83,5 1 1,-2-1-1,0 0 1,-1-1 0,0 1-84,1-1 0,1 0 0,-1 0 0,-2 0 0,-3 0 0,8-1 0,-4 1 0,-1-1 0,3 0 0,0 0 0,-7-2 0,-8-4 0,-7-1 0,7-6 1221,-4-4-1221,-28 8 567,-8 5-2995,-10 10 2428,-12 8 0,-11 14 0,-6 7 0</inkml:trace>
  <inkml:trace contextRef="#ctx0" brushRef="#br0" timeOffset="28206">21368 2296 21475,'-13'9'3508,"3"4"-2879,0-11 181,6 5-180,0-7 629,4 0-1079,5-3-180,6-4 0,38-20 90,-13 6-135,-6 4 0,0 0 135,4-1-90,-5 1 0,-3 4 0,-7 2 0,-5 4 0,-6 4 0,-4 10 0,-2 9 0,-2 14 0,0 13 0,0 11-467,0 12 467,0-27 0,0 0-347,0 4 0,0 1 347,0 3 0,0 3 0,0-5 0,0 4 0,0-3 0,0 8 0,0-1 0,0 13 0,0-2 0,0-24 0,0-1 0,0 4 0,0-2 0,0 12 0,0 3 0,0-34 0,0-6 0,0-18-360,0-2-466,0-14-613,0 3 457,0 0-1266,0 0 2248,1-3 0,0 2 0,1-1 0</inkml:trace>
  <inkml:trace contextRef="#ctx0" brushRef="#br0" timeOffset="28536">21433 3302 21924,'-25'7'3059,"3"-5"-2340,1 5 91,5-3-181,8-3-179,-1 4-180,8-5 450,-3 0-720,13 7 0,24-1 0,5 2 0,4-5 0,1-2 0,13-1 0,-19 0 0,0 0 0,7 0 0,-5 0 0,1 0 0,-16 0-1170,-1 0-719,-16 0-809,-4-4 2698,-3-6 0,0-6 0,0-5 0</inkml:trace>
  <inkml:trace contextRef="#ctx0" brushRef="#br0" timeOffset="29085">22237 2433 17787,'-11'-30'3508,"5"13"-3148,2-2-1,4 16 1890,0 1-1529,-3 2-91,-2 0 451,-3 0-91,-4 0-719,7 0-90,-8 0 90,7 5-90,-7 5-180,-2 10 0,-15 33 0,7-2-924,7-13 0,1 1 924,-2 25 0,9 2-643,2 0 643,12-2 0,4-3 0,11-8 0,5-9-417,7-9 417,1-14 0,5-9-46,0-12 46,1-12 0,-1-11 1604,-2-15-1604,-15-10 0,-5-7 0,-7 6 0,-6-4-163,-2 4 1,-2-3-1,-3 3 163,-6-1 0,-5 5 0,-4 3 0,-2 4 0,-8-8 303,-3 8-303,5 5 0,1 10 56,5 5-56,2 11-810,2 7-539,-1 12-270,1 13-630,0 14 2249,2 7 0,5 7 0,4 1 0</inkml:trace>
  <inkml:trace contextRef="#ctx0" brushRef="#br0" timeOffset="29513">22850 2484 23544,'0'-30'2608,"0"-1"-1798,0 3-181,-6 3-179,5 4-270,-8 4 0,8 4 0,-2 5-180,3 1 0,-4 6 0,-2 4 0,-5 9 0,-2 25 0,0 8 0,-5 19-523,4-6 1,1 1 522,8-21 0,1 0 0,2 13 0,3-1-167,2-14 0,2-1 167,1 8 0,4-3 0,14 0-65,9-11 65,4-14 0,16-38 0,-15-9-894,-14 1 0,-5-3 894,-7 3 0,-3-2 0,-3-2 0,-2-1-110,-2 0 0,-2 0 110,-3 2 0,-2-1 255,-12-28-255,-1 27 0,-4 3 0,-13-12 0,10 20 0,-1 4 0,-11 3 53,3 10-953,3 4 1182,5 4-1991,7 9 613,9 5 1096,6 11 0,12 5 0,3 4 0</inkml:trace>
  <inkml:trace contextRef="#ctx0" brushRef="#br0" timeOffset="29928">23414 2449 25522,'0'-29'2519,"0"4"-1979,-3 2-540,2 8 0,-8 2 0,2 8 0,-5 12 0,0 9 0,-1 14 0,7 3 0,0 2 0,-1 22-204,4-15 0,1 0 204,6 17 0,2-3 0,8-5 0,4-8 0,7-5 0,3-10 0,30-17 0,-22-12-468,17-21 468,-35-12 0,-7-9 0,-10 6 0,-4-2 0,-8-21 59,1 20 1,-2 2-60,-15-11 0,-5 9 0,-3 9 474,-12 4-474,13 13 0,-5 2-1169,21 10-540,7 2-450,6 4-347,5 4 2506,2 5 0,7 0 0,4 0 0</inkml:trace>
  <inkml:trace contextRef="#ctx0" brushRef="#br0" timeOffset="30297">23967 2398 25792,'-10'-18'2249,"-1"2"-1709,-1 1-540,5 3 0,-2 6 0,8 6 0,-6 10 0,-3 35 0,-1 3 0,3-10 0,2 2-125,2-6 1,2 1 124,-1 0 0,2 1 0,2-3 0,2 1 0,5 29 0,6-10 0,7-7 0,1-13 0,2-14 0,1-10 0,8-37 0,-10-5 0,-8-17 0,-5-7-439,-4 16 0,-3-1 439,-2-17 0,-4-2 0,-5 3 0,-4 4-277,3 15 1,-2 2 276,-5-9 0,-2 5 0,-10 0 213,-6 15-213,-2 11-1079,-4 15-630,3 13-630,2 10 2339,7 10 0,8 6 0,4 1 0</inkml:trace>
  <inkml:trace contextRef="#ctx0" brushRef="#br0" timeOffset="30763">24913 2413 23274,'-18'-41'1259,"1"3"-719,-1 2-1,2 6-89,1 4-90,7 4 270,-1 6-1,4 4 1,-5 7-360,-2 2-270,-4 10 0,-8 6 0,1 9 0,-1 4 0,-19 24-252,14-10 0,1 2 252,6-5 0,3 1 0,1 3 0,1 1 0,4-2 0,2 2 0,3 15 0,5-1 0,4-16 0,5 0 0,10 16 0,6-4 0,17-7 0,-10-23 0,1-5 0,15-8-69,2-21 69,-6-8 0,-3-21 0,-7-13-317,-18 22 1,-3-2 316,-3-1 0,-2-1 0,-4-3 0,-2 1 0,-4 2 0,-2 1 0,-3 0 0,-3 1 0,-11-4 0,-3 2 0,-16-15 0,14 24 0,-1 4 0,-9 0-1170,5 12-449,7 5 108,7 15-918,10 6 2429,6 11 0,10 7 0,2 0 0</inkml:trace>
  <inkml:trace contextRef="#ctx0" brushRef="#br0" timeOffset="31217">25311 2489 24083,'0'-40'2609,"-4"-1"-1890,0 5-89,-6 5-180,1 9-360,3 4-90,-3 5 0,7 3 0,-8 5 0,3 3 0,-16 31 0,6 0 0,1 4 0,-1 4 0,1 2-310,-3 10 1,3-1 309,5-9 0,3-2 0,2 0 0,2 0 0,2-2 0,2-1 0,10 29 0,8-7 0,13-9 0,7-10 0,9-13 0,6-12 0,2-17-205,0-13 205,-2-17 0,-29 10 0,-3-3-270,0-3 1,-3-5 269,-3-21 0,-6-6-69,-5 2 1,-8-1 68,-8 11 0,-5-2 0,-5 6 0,-10-2 0,-5 8 0,-1 8 0,-3 10 0,-19 14 0,30 9 0,5 4 23,7 4-1373,10 5-156,2 5-653,6 2 38,4 3 2121,4 0 0,10 0 0,5-3 0</inkml:trace>
  <inkml:trace contextRef="#ctx0" brushRef="#br0" timeOffset="31590">25826 2352 19520,'11'-25'4857,"-3"-10"-3031,-6 10-1826,-2-5 724,-8 17-724,1 6 386,-9 16-386,2 12 0,-2 20 0,4 12 0,4 6 0,6-10 0,3 1-225,-2 13 1,4-2 224,7-20 0,5-7 0,15 5-301,3-12 301,3-14 0,1-11 0,-2-12 0,-3-12 0,-3-14 0,-9-12 0,-4-9-256,-10-4 256,-9 0 0,-8 2 0,-8 25 0,-4 1 0,-16-9 0,10 18 0,-3 5 0,-21 8 0,-2 4-720,2 14-1169,4 6-449,10 10 2739,7 6 0,10 3 0,2 2 0</inkml:trace>
  <inkml:trace contextRef="#ctx0" brushRef="#br0" timeOffset="32065">26411 2403 20485,'-4'-23'4138,"-4"0"-3329,7-2 91,-6-1 989,3-4-1529,-4 8-360,-4-9 0,1 19 0,-3-2 0,0 12 0,-2 13 0,-6 7 0,-3 23 0,-3 10 0,14-19 0,3 2-194,-1 1 1,2 2 193,3 1 0,3 0 0,-1 0 0,4 0 0,10 10 0,4-2 0,-1-12 0,2-3 0,7 6 0,6-6 0,19-10 0,5-10 0,-1-17 0,-4-10 0,-22-12 0,-4-6 0,3-26 0,-15-5 0,-8-3-373,-6 26 1,-2 1 372,-6-13 0,-2 2 0,-17-6 0,-5 15 0,-5 12-76,-18 16-1183,17 8 85,-6 16-535,26 5-630,11 14 2339,6 3 0,12 4 0,2 1 0</inkml:trace>
  <inkml:trace contextRef="#ctx0" brushRef="#br0" timeOffset="32452">26996 2296 23993,'0'-48'3238,"-6"2"-2518,-2 5-90,-8 6-630,-3 9 0,-1 8 0,-2 15 0,-3 16 0,-1 19 0,-3 20 0,15-19 0,2 3-193,0 2 1,1 1 192,2 2 0,2 1 0,2-1 0,2 0 0,3 0 0,3-1 0,2-2 0,3-2 0,4-3 0,2-2 0,19 24 0,8-13 0,3-12 0,-6-28 0,0-9 0,6-14 0,-12-2 0,-6-7 0,-16-31 0,-10-6 0,-11 17 0,-5 0 0,3 14 0,-5 0 0,-10-4 0,-7-2 0,1 7 0,5 11 0,-2 4-360,-29-10 0,0 9-1259,5 21 674,19 4 1,2 5-1664,-6 14 2608,9 5 0,8 5 0,10 0 0</inkml:trace>
  <inkml:trace contextRef="#ctx0" brushRef="#br0" timeOffset="33564">27763 2062 23184,'0'-8'2069,"0"3"-1800,0 3 91,-3 2-180,-2 0 0,-5 5 90,-4 3 90,-2 7-3482,-3 1 3751,-4-1-269,9-7-90,0-4-90,11-4-180,3-4 0,1-6 0,5-13 3392,6-8-3392,9-7 0,5-3 0,5 2 0,16-1 0,-13 20 0,11 9 0,-19 24 0,1 12 0,-5 11 0,-3 9 0,-5 9 0,-13 0 0,-5 1 0,0-22 0,-1 0 0,-5 19 0,-3-4 0,-13-9-3392,-10 2 3392,9-18 0,-2-1 0,27-18 0,14-8 0,20-2 0,9-2 0,8 3 0,0 3 0,-2 2 0,-5 7 0,8 19 0,-17 5 0,4 21 0,-20-1 0,-14-10 0,-4 2 0,-1-9 0,-2 0 1696,-5 9 0,-4-1-1696,-20 14 0,-10-7 0,17-27 0,-2-1-335,-2-4 1,0-1 334,-2-1 0,-1-2 0,-28 0 0,6-4 0,8-11 0,11-5 0,9-6 0,13-5 0,6-3 0,8 3 0,6 5 0,4 6 669,10 5-669,7 2 0,6 6 0,0 3 0,6 11 0,-10-11 0,-2 7 0,-13-15-1799,-6 4 1012,-4-5 0,-20 9 0,-6 2 0</inkml:trace>
  <inkml:trace contextRef="#ctx0" brushRef="#br0" timeOffset="37495">21315 4237 23184,'-16'9'3148,"1"-2"-2608,7-7-91,2 0-179,6 0 90,0 0-360,9-5 90,4-3-90,13-7 0,5-3 0,4-2 90,12-7 0,-13 9 0,3-1 180,-21 14-270,-4 3 0,-6 2 0,-2 38 0,-2-4 0,-1 3 0,-2 3 0,-4 24 0,3-28 0,-1 1 0,-2 12 0,0 1 0,2-5 0,1-1-317,0-2 0,1-3 317,1 13 0,0-32-540,0-4-899,0-8-2789,-4-4 4228,-2-8 0,-3-2 0,-1-4 0</inkml:trace>
  <inkml:trace contextRef="#ctx0" brushRef="#br0" timeOffset="37747">21315 4883 21655,'-20'8'4047,"1"-1"-3507,1-7 270,5-2-721,13-3-89,12-5 90,19-6-45,2 2 0,4-1 45,19-8-1240,-18 8 1,0 1 1239,7-2 90,-9 4-90,-9 4 0,-7 3 0,-8 3-450,-4 2-179,-4 0 1848,-2 0-2748,-2 0-540,0-3-450,0-2 2429,0-5 0,0-7 0,0-4 0</inkml:trace>
  <inkml:trace contextRef="#ctx0" brushRef="#br0" timeOffset="38088">21944 4182 21835,'11'-34'4677,"-5"6"-3778,-2 5 271,-10-1-1170,1 9 0,-5 1 0,0 9 0,0 14 0,-6 21 0,9 4 0,-2 18 0,9-9 0,7 3 0,5-3 0,27 7 0,-3-21 0,-3-14 0,2-7 0,19-22 0,-4-29 0,-21-4 0,-27-15 0,-15 19 0,-8 2 0,-3 6 0,0 4 0,1 8-90,3 6-1080,4 6-359,7 6-270,4 3-899,5 2 2698,0 7 0,5 1 0,2 8 0</inkml:trace>
  <inkml:trace contextRef="#ctx0" brushRef="#br0" timeOffset="38422">22830 4090 25612,'8'-10'2789,"-2"0"-2609,-4 0-180,-6 4 0,0 20 0,-1 6 0,2 24 0,3 3 0,0 9 0,3 2 0,5 1 0,7-5 0,5-9 0,4-9 0,3-13 0,1-10 0,12-29 0,-15-12 0,6-25-470,-19-8 470,-8 28 0,-1-3 0,-3-13 0,-2-1 0,-2 13 0,-1 1 0,-1-7 0,-2 3 0,-12-1-188,-4 14-532,-9 14-2113,-4 15 0,-3 7 2833,-8 7 0,9 0 0,3 2 0,4 10 0</inkml:trace>
  <inkml:trace contextRef="#ctx0" brushRef="#br0" timeOffset="38878">23585 3917 19406,'0'-8'4497,"0"3"-3597,0 1-1,0 1 1,0 0 719,0 1-1259,-6 2-360,0 0 0,-8 0 0,-1 7 0,-1 3 0,0 13 0,1 5 0,3 10 0,9-5 0,3 2 0,7 22 0,0-18 0,4-1 0,18 12 0,4-6 0,3-11 0,15-12 0,-13-21 0,9-16 0,-20-17 0,-5-13 0,-11-7-461,-4-11 461,-12 0-1620,0 31 0,-1 0 1620,-10-26 0,-6 8-615,1 9 615,-1 8-360,3 9-989,3 10-81,2 7-729,7 6-7631,2 11 9790,5 2 0,2 12 0,0 0 0</inkml:trace>
  <inkml:trace contextRef="#ctx0" brushRef="#br0" timeOffset="39201">24287 3816 19616,'5'-18'2339,"-5"0"373,-6 7-2172,-10 4 438,0 16-978,-3 10 0,4 19 0,3 8 0,6 10 346,2 2-346,9 1 0,6-5 0,9-11 1811,7-10-1811,3-17 0,7-12 0,-2-18 0,-9-9 0,-1-5 0,7-23 0,-11-1 0,-5-3-280,-11-11 280,-7 23 0,-5 3 231,-20-3-231,-10 10 0,-25 13-629,12 10-3927,-11 12 2847,23 9 1488,0 16 0,19-5 0,1 8 0</inkml:trace>
  <inkml:trace contextRef="#ctx0" brushRef="#br0" timeOffset="39600">24876 3922 22914,'-12'-23'2968,"0"3"-2428,1 2 0,5 5-181,-1 6-89,6 2-180,-3 5 90,1 0 90,2 7 0,-6 8-90,6 11-180,-3 10 0,4 2 0,0 3 0,11 15 0,8-9 0,7-4 0,5-21 0,-4-22 0,3-10 0,-1-13 0,-1-8 0,-3-12 0,-5-5 0,-7-4-306,-6 1 306,-5 6 0,-7-5-180,-4 19-269,-5 0-361,-4 23-359,-1 3-270,2 10-360,7 3-720,5 7 2595,6 1 0,9 1 1,3-1-1</inkml:trace>
  <inkml:trace contextRef="#ctx0" brushRef="#br0" timeOffset="39919">25550 3785 23723,'17'-8'4048,"-5"-1"-3238,-6 5-810,-4 0 0,-6 4 0,-2 0 0,-5 4 0,-2 9 0,-2 10 0,-1 10 0,3 8 0,5 2 0,4 3 0,8-2 0,2-4 0,5-6 0,3-7 0,7-13 0,-1-10 0,6-16 0,-8-11 0,2-38 0,-10 9 0,-4 14 0,-3 0 0,-9-16 0,0 6 0,-10 7 0,-1 11-720,-5 9-719,-2 11-540,-3 6-719,2 13 2698,3 2 0,8 12 0,2 0 0</inkml:trace>
  <inkml:trace contextRef="#ctx0" brushRef="#br0" timeOffset="40372">26021 3927 24443,'0'-10'2429,"0"5"-1710,0-2 1,0 6-450,0-3-270,-3 3 0,-2-1 0,-7 11 0,7 5 0,-6 11 0,10 5 0,-2 6 0,4 2 0,13 14 0,0-15 0,9 2 0,0-26 0,-1-11 0,3-14 0,-3-11 0,-3-13 0,-5-7 0,-8-8 0,-3-3 0,-8 18 0,-2 1 0,-5-14 0,-10-6 0,4 31-270,-1 9-2878,-3 8 989,7 9-630,1 6 2789,10 5 0,4 5 0,0 0 0</inkml:trace>
  <inkml:trace contextRef="#ctx0" brushRef="#br0" timeOffset="40713">26622 3770 23993,'3'-23'3688,"-5"0"-3058,-5 3-360,-5 4-270,0 1 0,-4 10 0,1 7 0,-1 13 0,0 13 0,3 11 0,5 7 0,6 4 0,8 2 0,6-4 0,9-5 0,3-12 0,5-8 0,-1-13 0,10-26 0,-13-7 0,0-27 0,-17-1 0,-13-8-217,-8-2 217,-10 5 0,-7 3 0,-5 12 0,-5 8-539,-3 15-541,-2 8-2248,-12 30 720,18 2 2608,0 20 0,28-6 0,7-1 0</inkml:trace>
  <inkml:trace contextRef="#ctx0" brushRef="#br0" timeOffset="41060">27065 3800 17301,'4'-23'3148,"0"3"97,-4 2-2885,0 5 867,0 3-1227,-4 14 708,4 8-708,-8 15 2592,7 7-2592,-2 27 0,8-15 0,4 13 0,7-29 0,4-10 0,1-9 0,3-11 0,-3-8 0,-3-12 0,-4-8 0,-7-11 0,-9-4 0,-21-19 0,-4 19-4112,-19-3 3033,3 31-271,-4 8-931,-3 18-148,2 6 2429,4 13 0,7 6 0,5 2 0</inkml:trace>
  <inkml:trace contextRef="#ctx0" brushRef="#br0" timeOffset="41705">27857 3562 20755,'0'-8'4318,"-4"-2"-3689,3 7-179,-2-2-90,3 5 0,0 0-1,0 9-89,0 7-180,5 14 0,4 9-90,7 7 0,4 0 90,5 0-90,1-6 0,4-6 0,1-9 0,3-12 0,1-13 90,2-13 90,-1-15 270,-1-8-360,-3-7-1159,-5-3 1069,-7 3 0,-4 2 0,-5 8 0,-5 5 0,-3 8 0,-1 4 0,1 8 0,-1 15 0,0 16 0,-2 21 0,0 19 87,-3-24 1,0 3-88,0 9 0,-2 2-1507,-4 7 1,0 3 1446,1-16 0,1 1 0,-1 1-780,-2 3 1,0 1-1,0 0-733,-1 4 0,0 0 0,0 0 1573,-2 1 0,1 1 0,-2 0 0,1-1 0,0-1 0,-1 1 0,0-1 0,-1 1 0,1-1 0</inkml:trace>
  <inkml:trace contextRef="#ctx0" brushRef="#br0" timeOffset="52245">28689 2352 21295,'-12'0'4137,"2"-2"-3327,0-1 179,5-2-179,-2 0-270,6 2-540,-6-2 0,6 3 0,-3-3 0,10 2 0,8 0 0,12 8 0,15 3 0,10 5 0,8 4 0,-27-7 0,1 1 0,1 0 0,-1 1-168,1 1 1,0 2 167,-3-2 0,1 2 0,8 6 0,0 2 0,16 11 0,-21-12 0,-1 0 0,4 6 0,-3 0 0,-9-3 0,-2 3 0,-5 0 0,-3 0 0,-4 2 0,2 12 0,-5-8 0,-1 12 0,-3-15 335,-4 2-335,0-3 0,-1 3 0,0-2 0,0 2 0,0-5 0,0 0 0,-10 11 0,1-8 0,-8 11 0,-4 6 0,4-11 0,-6 13 0,5-18 0,-2-1 0,-3-1 0,-3-1 0,-3-2 0,-1-1 0,-3-3 0,3-1 0,-13 8 0,11-10 0,-9 7 0,14-12 0,1 0 0,0 0 0,0-2 0,-1 0 0,-1-1 0,1-1 0,1-3 0,-6 5 0,10-10 0,0 6 0,11-9 0,6 4 0,1-5 0,4 0 0,2-4 0,2-5 0,1 0 0,6-16 0,-4 2 0,5-10 0,-4 9 0,0 1 0,-1 4 0,-1 3 0,-2 4 0,-2 2 0,0 4 0,-2 2 0,-6 7 0,-6 8 0,-30 31 0,2-3 0,12-11 0,-1 2 0,4-2 0,2-2 0,-6 12 0,4 6 0,21-15 0,16-2 0,9 2 0,15-5 0,2-7 0,3 0-152,-8-4 0,1 0 152,29 8 0,-1-1 0,-26-6 0,-3-1 0,10 2 0,-2-1 0,1 3 0,-11-9 0,-7-2 0,-10-5 0,-17-2 0,-1-8 0,-17-6 0,4-14 0,-1 0 0,0-3 0,-10-24 0,1 2 0,2-1-77,10 24 1,2 1 76,-4-13 0,1 3 0,-2-5-191,4 5 191,2 8 0,5 8 0,0 4 0,6 9-450,-6 13-1081,6 10-1077,-8 13 2658,8 3 0,-10 4 0,4 2 0</inkml:trace>
  <inkml:trace contextRef="#ctx0" brushRef="#br0" timeOffset="55497">28104 1300 26692,'-3'20'-720,"-11"32"-629,0 4 179,3-12 1,-1 2 999,2-5 1,0 0 0,-2 2 0,-1 0 0,0 0 0,0 1-1</inkml:trace>
  <inkml:trace contextRef="#ctx0" brushRef="#br0" timeOffset="55929">26659 1925 20845,'12'-10'3328,"0"-2"-3058,0 1 90,1 1-180,-3 5 0,0 2 0,-4 8-180,0 5 0,-4 15 0,0 11-315,-4 6 0,-1 3-225,-1-9 1,-1 0-917,-1 17 0,-2 0 1456,-1-16 0,0-2 0,-1-1 0,-1 0 0,0-3 0,0 1 0</inkml:trace>
  <inkml:trace contextRef="#ctx0" brushRef="#br0" timeOffset="56364">26281 2062 21835,'-3'-13'2338,"-2"3"-2248,1 5 0,0 3-90,4 9 90,0 8-90,0 13-90,4 15-360,0 8-500,4 10-399,0 1-810,0-3 2159,-3-8 0,-1-11 0,-4-5 0</inkml:trace>
  <inkml:trace contextRef="#ctx0" brushRef="#br0" timeOffset="56792">25895 2154 20395,'-4'-2'2429,"0"1"-2159,4-1-270,0 11 0,2 2-90,0 12-180,2 4-540,-1 4-988,-2 7 1798,-1 1 0,0-1 0,0 0 0</inkml:trace>
  <inkml:trace contextRef="#ctx0" brushRef="#br0" timeOffset="57264">25298 2301 20755,'-4'0'2519,"0"0"-2789,4 0-360,0 7-629,0 4 1259,-3 16 0,-2-5 0,-3 8 0</inkml:trace>
  <inkml:trace contextRef="#ctx0" brushRef="#br0" timeOffset="57659">24543 2423 20485,'15'0'2249,"-1"0"-2159,-4 0 0,-2 0-180,0 0-180,-4 0-270,2 0-899,-2 0-809,-2 0 2248,0-2 0,-2 1 0,0-1 0</inkml:trace>
  <inkml:trace contextRef="#ctx0" brushRef="#br0" timeOffset="58031">23971 2388 21115,'18'0'989,"4"0"-989,-10 0 0,-1 0-899,-9 0-1,-2 0-449,0-3-720,0 1 2069,-6-6 0,-2 0 0,-7-2 0</inkml:trace>
  <inkml:trace contextRef="#ctx0" brushRef="#br0" timeOffset="59277">23439 2469 20126,'8'0'1978,"0"0"-1888,-2 0 0,0 0 0,-2 0-90,0 0 0,-2 0 1260,0 0-1171,-2-2-89,0 1 0,0-3 0,0 3 0,0-3 90,0 3-1709,0-1-629,0 6 2248,4 4 0,0 5 0,5 2 0</inkml:trace>
  <inkml:trace contextRef="#ctx0" brushRef="#br0" timeOffset="59803">23772 2977 25882,'0'32'990,"0"-1"-900,0-7 0,-4 1-270,-6 5-810,-10 1-1304,-10-1 1,-5 0 2293,3-7 0,-2-2 0,-18 12 0,-3-2 0,8-11 0,0 0 0</inkml:trace>
  <inkml:trace contextRef="#ctx0" brushRef="#br0" timeOffset="61650">23597 2830 17247,'0'8'4318,"0"4"-3959,0-11-269,0 3-4137,0-4 4047,-4 0 0,0 0 0,-4 0 0</inkml:trace>
  <inkml:trace contextRef="#ctx0" brushRef="#br0" timeOffset="154535">20474 3831 17012,'-26'-15'2968,"1"2"221,5 0-2829,6 3 960,5 2-1320,9 1 781,12 4-781,14 1 0,15 2 0,20 0-68,-26 0 1,2 0 67,5 0 0,1 0 0,2 2 0,1 0-365,1-1 1,0-1 364,0 3 0,0-1 0,-3-2 0,1 0 0,15 0 0,0 0 0,-16 0 0,0 0 0,11 0 0,-1 0 0,-19 0 0,-3 0 0,33 0 0,-25 0 0,2 0 0,0 0 0,2 0 0,10 0 0,1 0-141,1 0 1,-2 0 140,-9 0 0,-1 0 0,-1 0 0,-2 0 0,20 0 2650,0-5-2650,0 2 0,0-4 0,-1-1 0,1 3 498,-18-2 1,1 0-499,-11 2 0,1 1 0,8-4 0,2-1 0,13-3 0,-1 2 0,-21 3 0,-1 1-984,19-4 0,-1 1 984,-6 4-428,-3 0 428,-1 0 0,-1-3 0,16 0 0,-11 1 0,-6 3 0,1 2 0,9 0 0,4 2 0,0 0 0,3 0-115,-14 0 0,0 0 115,6 0 0,-15 0 0,0 0 0,20 0 0,-18 0 0,-1 0 0,15 0 0,1 0 0,4 0 0,0 0 0,4 0 2214,-2 0-2214,-15 0 0,2 0 0,19-2 271,-21 1 1,0-1-272,-3 0 0,-1-1 0,20-2 0,-21 3 0,-2-1 0,14-4 0,0 1 0,-1-1 318,3 4-318,-14 2 0,0-1 0,22 0 0,-10 2 0,0 0 0,7-3 0,-20 3 0,-1 0 0,9 0 0,-1 0 0,-4 0 0,-1 0 0,-1 0 0,-1 0 0,1-2 0,15 2 0,-13-3 0,-6 1 0,1 0 0,22-2 0,2-5 0,-1 1 0,-17-2 0,-1 2 0,-1-2 0,11 2 0,-12-2 0,13 1 0,4 1 0,-21 3 0,1 1-433,16-4 1,1 2 432,10 0 0,-15 1 0,1 0-13,-11 1 1,0 1 12,19 0 0,-20 0 0,0 1 0,13 2 0,-1 0 0,2 0 0,0 0 0,1 0-921,3 0 921,2 0 460,4 0-460,-16-2 0,2 0 0,-10 0 0,0 0-623,11-2 0,0 1 623,15 0 0,-2 1-741,-8 2 741,-7 0 755,-3-3-755,-5 1 0,15-3 0,-14-1 0,9 1 0,-16 0 273,-1 2-273,1 1 0,1 2 0,-2-2 1317,3-1-1317,-2-2 0,5-2 993,-1 1-993,3-1 0,19 4 0,-12 1 0,16 2 0,1 0 0,-15 0 0,10 0 0,-13 0 0,-13 0 0,3 0 0,-17 0 0,-2 0 0,-4 0 0,0 0 0,0 0 0,-1 0 0,0 0 0,0 0 0,1 0 0,-4 0 0,-5 0-1080,-10-3-2158,-11-2 3238,-12-5 0,-11-5 0,-8-3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36:08.284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10294 4812 22554,'0'5'1506,"20"-21"1,21-25 0,5-6 0,-7 11-1507,-8 16 0,2 2 0,18-19 0,9-4 0,-16 26 0,-17 68 0,-22-5 0,-7 11 0,1-4-1288,1 6 1,0 0 1287,0-6 0,0 2 0,0-4 0,0 6 0,0-3 0,0-2 0,0-1 0,0-4 0,0-2 0,0-3 0,0-1 0,0-5 0,0 0 0,0 26 573,0 2-573,0-26 460,0 1-460,0-40-2069,-4-12-1259,0-16 990,-4 4 2676,0 3 1,-1 15 0,1 0 0</inkml:trace>
  <inkml:trace contextRef="#ctx0" brushRef="#br0" timeOffset="284">10347 5823 22644,'-27'6'3598,"3"-2"-2699,5-4 541,9 0-1440,5 0 0,33-2 0,24-7 0,8-3 0,-13 5 0,1 0-632,2-2 0,4-2 0,-5 2 632,-6 2 0,-3 1 0,-3 0 0,0 0 0,25-2 0,0-2 0,-24 7 0,-2-2 0,-22 5-540,-4 0-1079,-5 0-8212,-2-4 8692,-3-2 1,0-4 0,0 0-1</inkml:trace>
  <inkml:trace contextRef="#ctx0" brushRef="#br0" timeOffset="1024">13429 4309 18314,'4'-34'3148,"0"6"-965,-4 8-1463,0 10 635,0 10-906,0 12-89,-4 11-90,-2 13 246,-4 7-336,-4 4-180,-3-2 1086,-1-6-1086,-13-11 0,8-15 0,-6-16 0,12-17 0,9-14 0,6-11 0,12 7 0,4-1 0,16-18 0,6 12 0,7 6 0,16 9 0,-6 18 0,0 12-391,4 32 391,-22-3 0,-7 8-399,-14 6 1,-8 5 398,-2 7 0,-4 2-1499,-6 7 0,-2 0 1499,0-18 0,-1 0 0,-1-1 0,-2 1 0,-1-1 0,-1 0-576,-1-1 1,0 1-1,-2-2 576,-8 17 0,-1-3-106,1-4 0,-1-4 106,4-7 0,-1-3 0,4-6 0,0-2 0,-10 12 362,11-15-362,13-36 2218,14-20-2218,12-20 0,9-8 0,-3 16 0,4 0 0,0-1 490,0 0 1,2-1 0,1 3-491,2 2 0,3 3 0,-2 6 0,4 5 0,-1 7 337,-2 3 0,1 6-337,12 17 0,-1 10 0,-13-2 0,-2 4-403,10 16 0,-3 5 223,-13-4 0,-5 3-675,0 0 1,1 3-2423,-3-5 0,1 3 0,0-3 2324,4 6 1,2-2 0,-4-7-1,2 0 1,1-3 0,5-2-1,0 1 1</inkml:trace>
  <inkml:trace contextRef="#ctx0" brushRef="#br0" timeOffset="1535">16929 4461 25882,'40'-29'900,"-8"7"-451,-12 12 1,-10 5-180,-6 5 0,-10 7 0,-2-6-180,-7 6-90,-8-14 0,5-8 0,-11-40 0,19 1-485,4 12 1,3 0 484,6 7 0,4 1 0,1-1 0,2 1 0,4 0 0,2 2 0,2 1 0,3 3 0,3 2 0,3 3 0,1 4 0,3 3 0,2 4 0,1 6 0,2 4 0,-1 6 0,2 6 0,-2 5 0,-1 8 0,-3 5 0,-1 8 0,-5 5 0,-4 5 0,-5 5 0,-3 5 0,-6 2 0,-6 1 0,-6 3 0,-3-11 0,-5 2 0,-5-2 0,-9 0 0,-6-1 0,3-5 0,4 4 0,0-8 0,-7-11 0,9-16-197,51-63 197,-5 21 0,4-1 0,6 0 0,4 2-232,3 3 0,3 4 232,4 6 0,2 5-1426,-1 8 0,0 7 1426,1 7 0,-3 7 0,-3 8 0,-6 10-144,-10 6 1,-5 7 0,-5 0 143,0 11 0,-9 5 0,-10-11 0,-5 7 0,-4 1 0,-2-7 0,-2-6 0,-2-5 0,-6 2 0,0-4 0,-4 4 0,-3 1 0,-2-2 0,1-4-787,-5 1 0,-2-4 0,0-2 0,-1 0 787,0 0 0,-1-1 0,0-1 0,-1-3 0,-12 6 0,-1-3 0,2-5 0,-6-5 0,0 1 0</inkml:trace>
  <inkml:trace contextRef="#ctx0" brushRef="#br0" timeOffset="2079">20243 4278 23828,'4'-33'3508,"0"0"-2906,-4 7-602,0 4 210,0 4-210,-5 5 106,0 5-106,-2 13 327,4 15-327,3 16 0,0 13 0,1-9 0,3 0 0,8 21-131,-3-22 1,3-3 130,20 7 0,5-9 0,4-9 0,2-12 0,-5-13 0,-1-13 0,-5-15 0,-12-1 0,-2-3 0,7-15-349,-11 15 0,-1 1 349,-1 0 0,-6 34 0,-2 30 0,-4 6 0,0 7-717,-2 13 1,-2 4 716,2-15 0,0 3 0,0 3 0,-1 6 0,-1 6 0,1 2 0,0-5 0,1 3 0,-1-2 0,3 6 0,3-13 0,0 6 0,2 4 0,0 0 0,1-5 0,0-8 0,2 4 0,1-7 0,2 3 0,3 4 0,-1-1 0,1 1 0,0 0 0</inkml:trace>
  <inkml:trace contextRef="#ctx0" brushRef="#br0" timeOffset="2332">22245 4664 23723,'-2'-33'1484,"0"0"1,-2-28-586,-1 10-179,2 10-450,4 11-270,11 7 0,14 10 0,24 6-441,-14 4 1,5 1 440,8 2 0,6 0 0,-2 0 0,10-1 0,0 0 0,-6 0 0,2 1 0,-5 1-1484,0-1 1,-6 0 943,-4 0 0,-2 0-90,-8 0 1,-1 0-1232,17 0-568,-17 0 2429,-15-7 0,-20 5 0,-9-5 0</inkml:trace>
  <inkml:trace contextRef="#ctx0" brushRef="#br0" timeOffset="2626">22671 4227 22734,'-39'-34'4767,"15"15"-4047,-8-2-360,18 26-360,-3 12 0,1 19 0,2 18 0,9-2 0,5 5-280,1-12 1,6 2 279,6 5 0,6 4 0,2-5 0,6-4 0,5-4 0,7 1 0,7 2 0,-3-6 0,-2-6 0,-1-4-941,13 9 1,-3-2 940,-23-14 0,-3-1 0,14 24-795,-19 0 795,-19 2 0,-22-16 0,-14 2 0,1-2 0,0-1 0,-3-1-60,-6 3 0,-5 2 1,2-5-796,1-8 0,1-3-134,0 1 0,0 0-316,1-3 1,-1-1 1304,3-2 0,1-2 0,4 0 0,2-2 0,2-2 0,0 0 0</inkml:trace>
  <inkml:trace contextRef="#ctx0" brushRef="#br0" timeOffset="3068">24300 4385 23813,'10'-33'2339,"0"2"-1619,-4 8-91,0 3-179,-2 7-90,0 1-90,0 4-270,-2 0 0,0 3 0,-5 3 0,-5 13 0,-11 15 0,-9 25 0,10-16 0,-1 3-674,-3 7 1,1 2 673,0 8 0,1 2 0,2 3 0,3 2-982,7-18 0,2 0 0,2 1 982,2 0 0,4 0 0,1 0 0,8 21 0,5-2-440,6-3 1,7-2 439,4-7 0,5-5 0,1-5 0,8-8 0,4-15 0,8-7 0,-5-5 0,-4-6 0,-1-5 0,-1-4 0,2-4 0,-11-6 0,-15-13 0,-10-4 0,-4 0 0,-6-2 0,-5 0 0,-6 0 0,-6 3 0,-6 2-840,-5 2 1,-5 4 839,-5 5 0,-4 5 0,-1 4 0,-3 5-1104,-22 10 0,-1 7-201,16 0 1,2 3 1304,-16 7 0,5 3 0,24 0 0,4 2 0,2-1 0,1 1 0</inkml:trace>
  <inkml:trace contextRef="#ctx0" brushRef="#br0" timeOffset="3449">26362 4502 15879,'-12'-46'929,"0"0"1,1 3-1,-1 2 481,2 4 0,0 2-870,-6-20-271,7 12-179,6 14 1441,12 10-1441,13 11 0,19 3-90,16 5 0,-7 0 0,2 0 223,-13 0 0,0 0-223,10 0 0,-2 0 0,3 0 0,-15 5 2802,-11 5-2802,-12 12 0,-6 19 0,-13 24 0,0-23 0,-3 10 0,1-6 0,-4 11 0,-1 8 0,-2 3 0,0 1 0,2-3 0,1-7-234,0-1 1,2-5-1,0-1 1,-1 2-1,0 5 234,0-2 0,-2 6 0,0 3 0,-1 2 0,1-1 0,0-3 0,2-5 0,2-8-30,-3 16 0,3-9 0,0-5-1004,-2 11 0,1-10-1952,0-8 2986,5-23 0,-3-16 0,2-13 0</inkml:trace>
  <inkml:trace contextRef="#ctx0" brushRef="#br0" timeOffset="3596">26131 5305 24443,'-19'-40'689,"1"0"1,3 4 0,3 1-510,-2-23-90,23 12 0,24 10-750,-4 22 0,6 3 570,12 1 0,6 3-180,-10 3 0,3 2 1,1 0-211,6 0 0,3 0 0,4 1 480,-8 0 0,4 0 0,2 0 0,0 1 0,-4-1 0,2-1 0,-4 1 0,1 0 0,3-1 0,0 0 0,1 0 0,-1 0 0,1 0 0,-1 0 0</inkml:trace>
  <inkml:trace contextRef="#ctx0" brushRef="#br0" timeOffset="4083">28482 4517 22644,'10'-33'1889,"1"-1"0,5-29-900,-8 9 181,-4 0-1170,-4 20 0,2 3 0,2 23 0,4 8 0,8 20 0,8 18 0,6 14 0,4 7-352,-7-8 0,1 3 352,-3-5 0,2 6 0,0 2 0,-3-5-1053,-5-6 0,-2-2 0,0 2 1053,4 13 0,1 3 0,-6-4 0,-5 0 0,-5-4-192,-3-2 0,-4-2 192,-6-5 0,-4-2 0,-5-5 0,-3-4 0,-4-2 0,-3-4 0,-1-4 0,-2-4 0,-27 10-78,22-22 1,0-7 77,-11-12 0,-3-22 0,33-22 0,11 19 0,3-2 0,5-8 0,5-5 0,6-5 0,5-5 0,1 2-549,-4 12 0,1 1 1,2-1 548,1 1 0,2-3 0,1 1 0,-1 4 0,1 3 0,0 3 0,1 1 727,14-15 1,-1 2-728,-1 5 0,0 1 0,-3 6 0,1 0 0,4-6 0,-3 2 0,-10 12 0,-2 1 0,2-3 0,-4 1 0,-4-4 362,-10 6-362,-12 2 0,-10 1 0,-14 1 159,-11 4-159,-10 4 0,6 10 0,-1 3 1132,7 4 0,1 2-2077,-14 1 1,2 3-315,12 5 0,2 2 1259,2 2 0,1 1 0,4 5 0,1 1 0,-22 25 0</inkml:trace>
  <inkml:trace contextRef="#ctx0" brushRef="#br0" timeOffset="4491">30679 4136 26152,'46'-16'689,"0"0"1,-3 4 0,-1 4-510,-4 4 0,-1 6-704,26 15 524,-8 19 0,-32-10 0,-3 4-232,-2 3 1,-4 3 231,-3 3 0,-5 1 0,-2-2 0,-4-1-19,-6-3 0,-4-2 19,-24 16 0,-23-22 0,20-17 0,-2-6 0,-6-8 0,0-5-445,-1-2 1,0-6 444,1-6 0,3-6 0,2-5 0,4-4 0,4-3 0,5-3 0,4-1 0,5-2 0,5 2 0,6-2 19,10-13 1,16 3-20,10 25 0,9 4 0,0 3 0,7-10 0,5 9-172,-2 18 1,5 9-1,-5 8 172,-2 17 0,-6 11 0,2 7 0,-5 10 0,-17-6 0,-3 8 0,-2 2 0,-4-2 0,0 7 0,-4-1 0,-3 4-345,-3-14 1,-1 4 0,-2 1 0,-3-1 0,-2-3 344,-4 1 0,-4-2 0,-3-2 0,-1 1 0,-2 0 0,-2 0 0,-2 0 0,-1-1-293,-2-1 1,-1 0 0,-2-2-1,0 0-382,-2-1 1,0-1-1,-2-2 1,0 0 674,0-3 0,0-1 0,-1-1 0,-1-1 0,-12 10 0,0-3 0,-1 0 0,1-4 0,-1 1 0,1-1 0</inkml:trace>
  <inkml:trace contextRef="#ctx0" brushRef="#br0" timeOffset="16052">10521 13101 21924,'-20'-13'2609,"2"2"-2339,1-1-90,9 2 0,2 0-90,6 2 0,0-2-90,4 4 179,2-1 91,6 2 180,3-2-90,5-3 0,2-3-1,27-9-179,-8 5-90,0 2 0,2 1 0,13-3-45,-6 6 0,2 2-45,-6 4 0,-1 2 45,-1 0 0,-1 2-45,-3 3 0,0 2 90,-7 3 0,-1 4 90,22 25-90,-3 1 0,-18 8 0,-6 13-90,-11-12 0,-2-2 0,-3 1 0,-4 9 0,-2-18 0,-2-1 0,-9 13 0,-2-2 0,-9-3 0,-3-2 0,-4-6 0,-5-4 0,-3-6 0,-5-4 0,-2-11 0,-1-3 0,-1-11 0,2-7 0,3-4 0,-2-15 0,19 10 0,1-7 0,23 10 0,29-13 0,3 7 0,-5 7 0,2 1-251,25-3 251,4 5 0,0 5 0,0 6 0,-22 5 0,0 3 0,17 5 0,-22-1 0,-3 3-417,2 12 417,-7 6-1,-7 2 1,-9 3 0,-6-1 239,-10-1-239,-8-4 0,-9-4 0,-7-6 0,-17-14 214,12-23 0,1-8-214,6 4 0,3-3 0,-7-16 0,7-9 0,19-10 0,11-9 0,1 6-944,-2 10 0,2 0 944,5-9 0,3-7 0,3 13 0,2 23 0,3 6 0,2 3 0,1 3-372,28-15 102,2 14-630,-2 8 91,-1 9-1,-5 11-269,9 8 809,-20 0 180,0-1 90,-21-9 270,-9-5 0,-5 0 180,-3-3-1,0-4 1986,0-6-1985,0-7 546,0-6 84,0-13-990,0 10-90,0-7 0,0 20 0,0 4 0,2 36 0,4 13 0,-3-1 0,1 6-461,1 2 1,0 3 460,-1 7 0,0 2 0,-1 3 0,0 2 0,0 2 0,0 1 0,-1-2 0,0-1-1045,0-2 1,0-2 1044,1-5 0,0-1 0,-1-8 0,1 0-98,0 0 1,1-2 97,-1 9 0,1-2 0,-4-46 0,0-2 695,-4-20-695,-1 12 1874,1 1-2324,0 4-3951,4 3 1163,0 12 1169,0-3 2069,0 11 0,0-7 0,0-1 0</inkml:trace>
  <inkml:trace contextRef="#ctx0" brushRef="#br0" timeOffset="17037">12097 14219 14908,'0'-11'5937,"0"-1"-5037,0 4 269,0-7-719,0 6 629,0-7-449,0 5-450,0 1-1,0-2 1,0 8 0,2 0 0,-2 4 1349,2 0-1079,-13 25-360,3-3 90,-15 38 180,4-7-360,-2 0 0,-4-9 0,-2-14 0,-9-2 0,-9 2 0,-6-4 0,15-10 0,-1-2 0,-17-2 0,-6 2 0,29-14 0,4-7 0,15-2 0,-1-10 0,13 0 0,0-4 0,0 3 0,0 2 0,0 3 0,0 2 0,0 5 0,0 1 0,2 2 0,0 0 0,2 2 0,0 1 0,-2 0 0,0-3 0,2-3 0,0-5 0,5 0 0,-1-4 0,2-1 0,2-3 0,2 1 0,4-3 0,3 0 0,6 5 0,4 2 0,12-1 0,-9 7 0,3 5 0,-3 14 0,-1 8 0,20 16 0,-8 6 0,-1 4-491,-16-11 0,-2 1 491,7 11 0,-2-1 0,-9-13 0,-1 1 0,6 6 0,-1 0 0,12 13 0,-15-21 0,-1-4 0,2 0 0,-3-14-360,-3-7 0,-4-11-179,0-8 89,0-9 712,4-22-532,-2 13 180,-1-12 0,-5 22 90,-3-2-90,-3 8 90,-2 3 0,-2 9-90,0 2-3058,0 3 1619,-4 0-540,-1 0 2069,-5 0 0,-2 5 0,-2 0 0</inkml:trace>
  <inkml:trace contextRef="#ctx0" brushRef="#br0" timeOffset="17542">12105 14198 15543,'-5'-23'3148,"3"1"-744,-7 1-1955,8 1 792,-6 2-881,6 0 426,-2 3-426,-3 0 1501,5 2-1501,-10 3 90,3 2-91,-9 5 91,-5 1-90,-4 9 0,-9 4-270,-2 14-90,-3 6 0,1 9 0,16-9 0,4 2 0,-2 18 0,8-19 0,6 0 0,14 8 0,7-6 0,11-9 0,10-12 0,2-6 0,3-12 0,-1 0 0,-4-5 0,-5 2 0,-7 0 0,-5 5 0,-4 1 0,18 43 0,-12-8 0,-1 1 0,-1 3 0,4 19-540,1 2-809,-5-18 0,1-1-653,8 16 788,-9-22 0,1-4 1214,5-3 0,1-10 0,-1-10 0</inkml:trace>
  <inkml:trace contextRef="#ctx0" brushRef="#br0" timeOffset="17936">12576 13065 20126,'8'-44'3328,"0"6"-2699,-3 5-179,-1 8 90,-4 5-1,0 2-89,0 5-90,0 5 90,0 4 179,-6 8 1,-2 13-180,-9 19-450,-1 22-241,9-17 0,2 7 0,1 1 241,1 7 0,3 2 0,1 0-1051,-1 3 0,2 1 1,2-1 1050,4-2 0,1 0 0,3-5 0,5 3 0,7-3-249,1-10 1,5 0-1,0-3-66,4 4 0,3-3-665,-5-9 0,4 1 0,-2-7 350,1-3 0,-1-7-809,27 4-148,-8-10-572,-14-20 2159,-11-7 0,-14-16 0,-6-7 0</inkml:trace>
  <inkml:trace contextRef="#ctx0" brushRef="#br0" timeOffset="18487">12998 13324 21025,'9'-36'3148,"-1"6"-2518,0 9 89,0 16 1,0 15-270,0 16-180,0 17-91,-3 8 1,-2 10-90,-3-2-90,-5-1 90,-5 0 0,-2-20 0,-3-8-90,6-21 0,-2-14 90,6-9-90,-1-17 90,6-15-90,6-15-209,-2 27 1,2-1 253,2 0-1,4-2 136,13-13 0,4 4 0,9 1-180,-8 19 0,1 11 0,4 44 0,-1 22 0,-17-19 0,-1 5 0,5 21 0,-1 1-734,-6-14 1,-1 0 733,4 12 0,-1-2 0,2 6 0,-3-15 0,-1-16 431,0-15-431,2-21 0,6-23 0,7-29-523,-12 18 0,0-4 523,3-9 0,-1-3 9,-5 13 0,0-2 0,-1 0-9,0-2 0,0-1 0,0 0 0,-1-1 0,-1 0 0,0 1 0,0 4 0,-1 1 0,0 0 0,-1-3 0,1 0 0,-1 4-41,-1 1 0,1 4 41,0-3 0,1 10 0,2 22 0,4 35 0,1 25 0,-1 0 0,0 3 0,-2 5-456,-1-7 1,2 7 0,-1 1 0,-4-3 455,-1 0 0,-4-2 0,-4 11 0,-5-15 0,-2 10 0,-4 6 0,-1 4 0,-1 2 0,0-1 0,0-3 0,1-5 0,2-7-136,-1 12 1,1-9-1,0 0 1,-3 9 65,2-13 0,-3 8 0,-2 6 0,0 3 0,-1-1 0,1-3 0,0-7 0,2-9 0,2-12-740,-4 4 1,2-13-3362,-6 9-5660,30-83 9474,4-6 0,4-8 0,-3 11 0,1-3 1,1-2-1,2-5 0,1 0 0,0 0 0</inkml:trace>
  <inkml:trace contextRef="#ctx0" brushRef="#br0" timeOffset="18743">14444 13212 22572,'24'-44'1101,"0"-1"1,0 1 0,8-16 0,-3 3-742,-5 11 0,-4 5 71,7-15-431,-13 33 148,-12 33-148,-10 34 0,2-10 0,1 6 0,1 4 0,1 6 0,1-2-538,1 8 1,2 0 537,2-7 0,0 1 0,3-5 0,5-3 0,3-4 0,1-6 0,3-4 0,22 11 201,3-26-201,-11-30 0,-1-11 0,-8 0 0,-2-6-411,6-18 1,-4-6 410,-9 5 0,-6-3 0,-3 3 0,-4-2 0,0 2 0,-1-5 0,-3 2 0,0 10 0,-1-1 0,-3 6-270,-15-17-1169,-5 22-270,-5 28-360,-7 28-359,-3 27 2267,18-14 1,1 5 0,0 4 0,1 3 0,-1 3 0,1 1-1</inkml:trace>
  <inkml:trace contextRef="#ctx0" brushRef="#br0" timeOffset="18873">14570 13670 22284,'0'66'1529,"0"0"0,0-4 1,0-1-1216,1-4 1,2-3-482,-1-7 1,2-2 256,1-4 0,0-3 0,7 20-540,1-12-493,-1-16-3735,-2-10 4706,-3-18 1,-4-11 0,-3-15 0</inkml:trace>
  <inkml:trace contextRef="#ctx0" brushRef="#br0" timeOffset="19023">14123 12877 21056,'-2'-46'330,"1"0"0,5 2 0,6 1-285,9 6 0,8 3-225,8 2 0,10 6-870,11 7 1,9 4 0,-1 3 1049,-11 3 0,-3 2 0,4 1 0,1 3 0,3 0 0,0 2 0,-3 2 0,-2 2 0,1 1 0,-1 0 0</inkml:trace>
  <inkml:trace contextRef="#ctx0" brushRef="#br0" timeOffset="19942">17754 12526 23634,'-9'0'3148,"0"0"-2609,-2 0 541,-17 23-900,1-2-180,-15 22 0,5-8 0,1-4 0,-10 4 0,16-20 0,3-15 0,24-24 0,13-27 0,10-10-318,-5 25 0,2 0 318,4-1 0,1 0-460,3 3 0,3 2 460,1 3 0,1 4 0,0 5 0,1 4 0,30 6 0,-6 25-646,-8 31 646,-26-12 0,-5 6 0,-2 8 0,-4 3-388,-3 8 1,-5 2 387,-3 3 0,-6 4 0,-5-6 0,-6 4 0,-6-2 0,-3-13 0,-5-1 0,-3-2 0,-2-3 0,1-4 0,-1-1 0,-2-4 0,-2-3 0,-12 5 0,-3-4 0,1-18 0,1-24 0,1-15 0,6-4 0,5-9 0,6-7-591,5 2 0,1-4 0,4-1 591,4-15 0,8-3 0,6 18 0,2-1 0,1 0 0,3-1 0,1-1 0,3 0 37,1 1 0,3 0 0,3-1-37,6-9 0,5-2 0,3 3-720,2 7 1,4 4 0,1 1 29,-2 2 0,2 1 1,2 6-661,13-1 1,0 11 1349,14 13 0,-8 24 0,-5 9 0</inkml:trace>
  <inkml:trace contextRef="#ctx0" brushRef="#br0" timeOffset="20633">17636 12745 22014,'12'8'2879,"2"4"-2519,2-11 89,8 10-89,7 0 0,8 11-180,5 9 0,3 9-648,-22-15 0,-1 1 513,0 3 0,-1 1-1,0 2 1,-1 0 0,-2 0 0,-2 0 135,15 24-90,-9-8 90,-6-12 0,-6-11 156,-3-12-246,-5-8-90,-3-17 0,1-14 45,2-10 0,2-5-45,-1 5 0,1-2-370,3-17 1,2-1 414,-1 12 0,2 1 0,6-12 0,3 1 134,3 7 1,2 2-180,0 5 0,1 5 0,1 11 0,1 8 0,16 18 0,2 21 181,-14 14 1,-1 12-182,-12-6 0,-1 3 0,0 1 0,0 1 0,0 1 0,-1 0 0,-3 3 0,-1 0 0,-3-3-1505,-1 0 1,-1-4 1504,-2-6 0,0-2 0,-2-1 0,0-2 0,-1 5 515,0-13-515,-4-36 0,0-28 0,-1-14 0,2-7-732,2 5 1,1-2 731,-1 2 0,1-4 0,2 1 0,1 10 0,1 2 0,1-1 252,1-1 0,1 0 0,0 1-252,2 3 0,0 0 0,0 1-411,8-14 1,1 3 410,0 7 0,1 3 0,-4 7 0,5 8-144,17 15 0,2 13 144,9 23 0,-19 12 0,1 14 0,-7 0 0,-7 11 0,-6 3 189,-1-4 1,-2 5-1,-2-4-189,-5-13 0,-2-3 0,-1 0 0,1 21 0,-2-2 0,-1-7 0,-2-3 0,1-7 0,0-3 0,-3 23 0,-2-20 1619,3-23-1619,-1-32 0,2-30 0,2 2 0,2-4 2,1-13 0,1-4-2,0 10 0,1-2 0,1-2-676,3-7 1,0-3-1,2 0 676,-1 10 0,0-1 0,1 0 0,1-1 0,2-3 0,0 0 0,1-1 0,1 1-249,0-1 0,2 0 0,0 1 1,1 0 248,1 1 0,1 0 0,1 1 0,0 0-158,0 5 1,0 0 0,2 1-1,2 0 158,7-7 0,4-2 0,0 3 0,-1 3 0,-1 3 0,-2 3 0,3 1 0,7-7 0,2 1 0,-4 7-180,-5 12 1,-2 5-1261,19-10-538,-15 26-721,-19 24 2748,-14 27 0,-18 24 0,3-25 0,1 0 0</inkml:trace>
  <inkml:trace contextRef="#ctx0" brushRef="#br0" timeOffset="21001">20068 12232 24443,'0'-13'1349,"0"0"-1079,0 7 180,0 2 90,0 4-91,-5 7-89,-2 8 0,-5 18-90,0 15-180,1 16-638,8-28 1,0 0 547,1 1 0,0 2 0,4 10 0,2-1 0,0-14 0,2-1 0,2 6 0,3-5-280,15-3 280,3-16 0,1-13 0,-3-14 0,-5-14 0,-6-17 0,-7-15-294,-5 22 1,-3-2 293,-4-4 0,-3 0 0,1-3 0,-3 0 0,-4 0 0,-2 1 0,0 3 0,-3 0 0,0 4 0,-2 1 0,1 5 0,-3 1-450,-8-1 0,-1 2-1079,-13-7-450,-10 5 1267,12 33 1,16 11 0,-6 13-1</inkml:trace>
  <inkml:trace contextRef="#ctx0" brushRef="#br0" timeOffset="21399">19613 12196 22877,'-35'-41'327,"51"27"0,21 0 0,17-1 0,12-1 0,9 1 0,6-1 0,0 1 0,-3-1 0,-7 1 0,-11 1 0,-14-1-638,1-7 0,-12-1 0,13 1 0,2 7 0,18-1 1,12-1-1,8 0 0,0 0 0,-3 1 0,-10 1 0,-14 2 1,-21 2-1,-25 3 0,-80-6 0</inkml:trace>
  <inkml:trace contextRef="#ctx0" brushRef="#br0" timeOffset="21689">20625 11911 22734,'19'54'584,"1"-1"1,-1 1 0,1-1-1,-1 1 1,1-1 0,8 11 0,1 3-1,2-3 1,1-11 0,0-15-585,12-20 0,1-8-471,12 15 0,-5 4 471,-7 9 152,-16-4 0,-2 0-152,3 4 0,11 14-1539,-36-79 1,-6-17 1538,0-4 0,-1-6 0,-1 9 0,-1-6 0,-1-1 0,0 1-197,-1-13 1,-2 1 0,1 0-44,0 0 0,0 0 1,1 5-2730,0-1 1,1 6 2968,2 12 0,-1 10 0,-1 22 0,-2 18 0</inkml:trace>
  <inkml:trace contextRef="#ctx0" brushRef="#br0" timeOffset="22080">20685 12252 22284,'-22'-26'3328,"0"1"-2698,3 2 180,5-9-721,15 16-89,17-2 0,27 16-90,-12 3 1,3 2-226,7 1 0,2 0-692,5 2 1,0 1 241,2 1 1,0-1-316,-2 0 1,0-1 1079,-4 1 0,-1-1 0,-4-1 0,-1 0 0,-2 0 0,-1 0 0</inkml:trace>
  <inkml:trace contextRef="#ctx0" brushRef="#br0" timeOffset="22772">21506 12287 22374,'-20'0'3058,"-1"-2"-2518,-1-1 0,1 1 0,3-1-91,2 12-179,-4 9-90,-2 20 0,-9 16 45,1-3 0,-3 3-688,6-10 1,-1 0 462,2-4 0,-1 1 0,1-2 0,-3 4 0,1-2 0,1-1 0,1-1 0,3-2 0,1-2 0,2-6 0,3 3 0,6 24 0,18-14 0,17-53 0,16-26 0,10-15 0,3-4 0,-2 8 0,-9 20 0,8 25 0,3 1-353,-11-18 1,11-15-1,5-8 1,1-1-1,-3 4 1,-8 12 0,-12 16 352,18 43 0,-26 5 0,-1 10 0,-18-10 0,-40-9 0,-14 18 0,2-69 0,30-20 0,27 11 0,9-3 0,10-8 0,3 0 0,-2 3 0,0 2 0,-4 9 0,-7 4 0,-14 8 0</inkml:trace>
  <inkml:trace contextRef="#ctx0" brushRef="#br0" timeOffset="23009">21896 12054 20935,'11'-37'1529,"0"0"0,0 3 0,0-1 0,3-22 1,0 1-1530,1 1 0,-6 10 0,-2 7 0,-5 22 0,0 40 0,0 13 0,0 4 0,0 9 0,0 3-1418,1 9 1,-1 4 0,1-1 1417,-1-14 0,0-1 0,0 1 0,1 2 0,0 0 0,0 4 0,0-1 0,0-1 0,0-6 73,0 3 1,0-5 0,1 2-74,0 8 0,0 3 0,1-5 0,1 7 0,0-7 0,-2-18 0,-1-1 0,1 2 0,0-4-1619,-2-6-630,-2-20-629,-6-14 2878,-1-19 0,-7-13 0,0-9 0</inkml:trace>
  <inkml:trace contextRef="#ctx0" brushRef="#br0" timeOffset="23806">21489 11566 12024,'-65'-4'1888,"0"1"1,32 2 0,-1 0-39,-42-1 1,27-2-322,85-3-1529,7 0 0,9 1 151,-5 0 0,4 1 0,2-1-151,8-1 0,3 0 0,3-1-254,-6 2 1,4 1 0,0-1 0,-3 1 253,-11 0 0,-2 1 0,0 0 0,3 0 0,0 0 0,3 0 0,0 1 0,-1-1 0,-4 2 144,10 0 0,-4 0 0,-1 1-144,-2 0 0,-2 0 0,0 1-492,-6-1 1,0 1-1,-1 1 492,12-3 0,1 4 27,-8 2 1,2 3 0,-9 2-28,4 10 0,4 20 732,-72-20 1,-15 0-733,0 2 0,-2 1 0,-3 2 0,-2 1 37,1 0 1,1 1-38,2-3 0,2 0 0,5-2 0,3-1 2049,-18 10-2049,15-5 723,16-2-723,14 0 0,17 4 0,14 4 0,17 2-259,10 3 259,-23-17 0,1 0 0,0 0 0,0 0 0,0 2 0,-1 1 0,-1 0 0,-1-1 0,-3 1 0,-1 0 0,20 19 0,-9-8 0,-9-5 0,-7-8 2336,-7-5-2336,-6-7 326,-17-58-326,1 3 0,-2 3 0,-3-10 0,1 3-847,1 0 1,-1 0 846,1 4 0,0-3 0,0 4 0,-1-6 0,0 2 0,0 3 0,-1 0 111,-3-9 0,-1 1-111,2 10 0,0 3 0,0 2 0,1 3 0,-2-5 0,5 26 0,10 6-1080,-17 5-449,9 14-180,-14 10 1709,-8 37 0,2-6 0,8-14 0,0 0 0</inkml:trace>
  <inkml:trace contextRef="#ctx0" brushRef="#br0" timeOffset="24121">22468 12770 20904,'-14'49'3238,"0"-1"-2698,7-5 989,2 0-1169,5-4-180,3-2 0,5-6-180,9-3 356,9-8-356,7-9 0,7-11 183,1-13-183,-15-8 0,-2-6 90,6-16 285,-16 0 1,-9-1-376,-16 11 0,-7 3 0,2 0 0,-5 3-468,-7 7 0,-3 7 468,-16 5-90,4 13-90,6 3-360,11 10-449,6-2-181,11 1-449,4-2-629,10-2 2482,6-5 0,5-3 0,5-5 0</inkml:trace>
  <inkml:trace contextRef="#ctx0" brushRef="#br0" timeOffset="24372">23029 11606 25792,'-4'-26'2789,"3"4"-2789,5 11 0,14 9 0,22 10 0,14 3 0,7 0-865,-9-5 0,2-1 865,-2 0 0,2 1 0,-2-2 0,7-2 0,0-4 0,-1-1 0,4-2 0,-5 0 0,-6 1 0,-2 0 0,21-4 0,-8-1 0,-28 2 403,-14 4-1752,-10 1-630,-17 2-900,-12 6 2879,-16 7 0,-13 13 0,-6 5 0</inkml:trace>
  <inkml:trace contextRef="#ctx0" brushRef="#br0" timeOffset="25475">16986 12120 16538,'-36'-31'2113,"4"8"1,0 0 275,-8-2-1670,7 6 1,2 2 89,3 7-539,7 2 827,14 3-737,40 19-360,13-1 0,1-1 0,12 2 0,-1-2-557,-8-3 0,0-3 0,9 0 557,-10-1 0,6-1 0,5 0 0,3 0 0,-1 0 0,-1-1 0,-3 0-356,6-1 0,-4 0 0,0 0 1,2-1-1,8 0 356,-15-1 0,4 1 0,5-1 0,1 0 0,2 0 0,1 0 0,-2 0 0,-1 0 0,-3-1 0,-4 1-295,14-1 0,-6-1 1,-1 1-1,-2-1 0,2 0 1,4-1 294,-6 2 0,2-1 0,3-1 0,0 1 0,-1 0 0,0-1 0,-3 0 0,-4-1-184,2 0 1,-4-1 0,-1-1 0,-1 1 0,-1-1-1,1-1 184,9 0 0,0-2 0,-1 1 0,0-1 0,-1-1 0,-3 0 0,-1 0 0,0-1 0,-1 0 0,-1-1 0,8-1 0,-1-1 0,-1 0 0,1-1-71,-10 1 1,2-1 0,-1-1 0,-2 0 0,-2 1-380,0-2 0,-2 0 1,-2 0-1,-1 0 327,12-3 1,-3-1 0,-7 0-553,-4-1 1,-14 1-1836,-25 5 2510,-19 15 0,-20 17 0,-7 13 0</inkml:trace>
  <inkml:trace contextRef="#ctx0" brushRef="#br0" timeOffset="30857">8134 4852 20301,'-15'-15'3688,"-4"-2"-2040,5 1-1288,-1 5 197,8 0-287,4 10 190,3-4-100,0 5 217,-6 0-307,1 0-180,-7 0-90,2 0 0,-2 0 0,-2 0 0,-1 0 0,-10 0 0,-4 0 0,-12 14 0,-7 3 0,11 6 0,0 2 0,8 4 0,7-4 0,-6 10 0,8-7 0,-6 9 0,8-7 0,-3 5 0,9-10 0,-4 9 0,5-6 0,-3 9 0,9-9 0,-2 0 0,6 2 0,-6 1 0,6-1 0,-2 26 0,3-6 0,1 9 0,3-15 0,3-12 0,3 2 0,2 1 0,1 1 0,2-3 0,-2 0 0,3-3 0,4 2 0,1-1 0,2 0 0,4-1 0,-1-4 0,-8-10 0,7-1 0,-7-7 0,1 1 0,5-8 0,13 4 0,15-5 0,-1 0 0,2-2 0,0-8 0,-16 1 0,18-15 0,-26 9 0,6-7 0,-12 7 0,-1 0 0,-4-3 0,1-2 0,-3-5 0,0-4 0,-2-3 0,6-17 0,-8 9 0,3-9 0,-7 16 0,-2 3 0,0-14 0,-2 10 0,-1-13 0,-2 14 0,-1-2 0,0-1 0,0 0 0,0 3 0,0 0 0,-3-6 0,-4-3 0,-1 0 0,-4 1 0,2 7 0,-2-1 0,-2 1 0,-1-1 0,-3 2 0,0 0 0,-5 2 0,1 4 0,-4 1 0,-15-8 0,9 10 0,-20-13 0,25 19 0,-4-4 0,11 10 0,3 2 0,-1 4-720,-9 6-539,3 12-181,-4 8 1,0 4-899,-9 19 2248,9-11 1,1 2 0,9-5 0,1 1-1,0 0 1,0 1 0</inkml:trace>
  <inkml:trace contextRef="#ctx0" brushRef="#br1" timeOffset="38792">31922 4121 16977,'0'-16'4768,"0"1"-4319,0 2-89,0 1 90,-4 4-90,3 0-1,-3 6 91,4-1 0,0 3 180,0-2 89,0-1 720,0-2-899,0 0 0,0 0-450,0 0-90,0 2 0,-5 17 0,-9 21 0,5-1 0,-1 3 0,-2-1 0,1 1-325,1 6 1,2 1 324,1-7 0,0-1-1589,1 2 1,0 1 1588,0 1 0,0 3-258,0 17 0,1 1 258,0-16 0,0 1 0,3 12 0,0-2 0,-3-19 0,1-3 0,-1 30-63,-1-3 63,-2-8 0,4-2 395,-1-3-395,-2-4 0,6-2 0,-6-3 0,6-6 0,-3-5 3086,4-6-3086,-3-4 815,2-2-815,-3-4 109,4-2-109,-3 0 0,9-4 0,1-1 0,14-5 0,5 0 0,6 0 0,7 0 0,6 0 0,3 0 0,5 0 0,2 0 0,-12-1 0,2 2 0,0 1 0,1 0 0,10-1 0,-1-1 0,-14 3 0,-3-1 0,22-2 0,-15 4 0,-10-3 0,9 9 0,-10-5 0,1 1 0,1 3 0,1-8 0,1 8 0,26-8 0,-24 4 0,18-5 0,-40 4 0,-3-3 0,-14 2 0,-6-11 0,-5-9 0,-2-12 0,1-9 0,0-10 0,2-10-302,6 25 1,0-1 301,1-4 0,0-2 0,2-3 0,0-1 0,0-1 0,0-2 0,0 0 0,0-2 0,0-16 0,0 2 0,1 17 0,0 1 0,-1-10 0,0 3 0,2-6 0,-2 9 0,0 9 0,0 5 0,0 6 0,0 2 0,0 1 0,0-1 0,0-15 0,0 10 0,0-9 0,0 18 603,0 0-603,0 3 0,-3-9 0,2 6 0,-3-6 0,0 11 0,4 0 0,-4 3 0,4 2 0,0 0 0,0 3 0,0 2 0,-4 1 0,3 2 0,-2 0 0,-1 0 0,3 0 0,-6 0 0,3 2 0,-5 0 0,1 3 0,-3 0 0,0-2 0,-40-6 0,-11-2 0,-1 1-386,17 2 1,-7 0 0,6 2 385,8 2 0,2 1 0,-2 0 0,-1-1-246,-2 1 1,1-1 245,0-2 0,0 0 0,0 1 0,1 0 0,2-1 0,1 0-73,2 0 0,2 0 73,-25-3 0,11 3 0,8 3 0,6 2 0,13 0 1074,8 0-1074,11 0 544,12 0-544,-3 0 175,3 0-175,-2 0 0,0 0 0,-2 0 0,1 0 0,-4 0 0,-2 6 0,0 1 0,-2 7 0,0 2 0,2 2 0,0 6 0,0 5-4858,0 36 4858,-13-2 0,3-12 0,-3 2 0,-4-5 0,-1 0 0</inkml:trace>
  <inkml:trace contextRef="#ctx0" brushRef="#br1" timeOffset="41486">31272 9777 22104,'-25'-10'2699,"3"4"-1980,0 2 181,3 4-1,1 0-179,2 0-180,3 0-540,5 0 0,5-9 0,3-7 0,1-17 0,5-17-1131,7-2 0,6-12 1,-1 2 1130,-5 18 0,0 1 0,2-6 0,1 2 0,2-6 0,2-4 0,1-1 0,-2 3 0,-1 5-433,0 0 0,-1 4 0,0 1 0,0-4 433,2 0 0,0-2 0,2-2 0,-1 1 0,-1-1 0,0 2 0,0-2 0,0 1 0,-1 1 0,0 3 0,4-16 0,0 3 0,0-1 0,-3 7 0,2-2 0,-1 0 0,-1 4-565,1-6 0,0 3 0,-3 4 565,3-4 0,-1 2 0,-4 11 0,0-1 0,-1 5-21,-2 4 0,-1 1 21,2-12 0,1 0 0,-3 8 0,0 1 670,2-14 0,-1 0-670,-1 11 0,1 1 0,0-1 0,0-1 0,0 3 0,1-1 0,4-10 0,-1 0 0,-5 15 0,-1 0 0,3-7 0,-1 2 1598,-2-7-1598,-2 6 3129,3-14-3129,-5 17 0,3-12 118,-6 21-118,-2 3 676,-1 4-676,0 4 0,0 4 0,0 3 0,-3 5 0,2 0 0,-3 2 0,4-2 0,0-2 0,-3-1 0,2-2 0,-3 2 0,1 3 0,-13 7 0,-4 8 0,-17 8 0,-6 10-236,15-11 0,-1 1 236,-4 3 0,-3 2 0,-19 10 0,-2 1 0,12-10 0,0 0 0,-12 6 0,0-2-389,19-11 1,1-3 388,4-1 0,1-1 0,-25 9 0,14-6 0,11-7 0,39-17 434,11-8-434,34-14 0,3-2 159,-25 18 1,0-1-160,-1 0 0,2 0 0,9-3 0,-1 0 0,20-8-17,-24 12 1,-2 0 16,6-2 0,-5 4 0,-6 0 0,-2 6 0,-1-1 0,-3 3 495,0 0-495,-1-2 34,-5 1-34,6-1 0,-9 4 0,1 5 0,-4 11 0,-2 10 0,2 15 0,4 10 0,2 13-287,-7-27 0,1 1 287,1 3 0,0 0 0,0 0 0,1 1 0,3 11 0,1-1 0,-4-15 0,-1 0 0,2 4 0,-1-1-346,0 1 346,-2-10 0,-4-8 0,0-10 0,-2 2 0,-1-6 554,-5 2-554,-8-6 366,-5-7-366,-31-10 0,4-1 0,9 5 0,-4-1 0,-10-3 0,0 1 0,9 3 0,0 1-306,-14-3 0,0 0 306,13 5 0,2 1 0,0 0 0,-1 1-189,1-1 1,1 1 188,2 1 0,1 0 0,-6 0 0,2 0 0,-12-1 0,1 0 0,28 3 0,8 0 588,2 1-588,2 2 401,5 0-401,2 0 0,7 0 0,4-5 0,18-16 0,4 0 0,15-16 0,-2 9 0,-12 7 0,1 0 0,16-10-90,-19 13 0,0 2 90,13-2 0,-22 15 0,-1 4 0</inkml:trace>
  <inkml:trace contextRef="#ctx0" brushRef="#br1" timeOffset="44145">10225 11093 19170,'-27'0'2879,"3"0"-2070,4-4-629,9-4 1629,13-8-1539,20-6-1,24-9-89,-10 11 0,3 0-365,10-4 1,4-1 184,7-1 0,1 1 0,-18 9 0,0 0 0,0 1 0,18-5 0,-2 3 0,-7 3 0,0 5 143,1 7 1,-3 7-144,7 19 0,-29 1 0,-7 6 0,-15 3 0,-9 6 0,-4 5 0,-6 5 0,0-2 0,-5 11 0,-1 0-579,-1-6 0,-1 4 0,0-5 579,-5 4 0,1-5 0,0-2 0,1-1 35,-2 1 0,2-1-35,4-7 0,14-3 0,41-5 0,13-6 0,4 2 190,-10-24 0,9-7 0,-6-2-190,-3-7 0,-5-3 0,23-8 0,-21 5 0,-2-1 0,13-12 0,-6-6 0,-5-7 0,-18 4 0,-3-4 0,-5 10 0,-3-1-207,2-16 1,-3 0 206,-6 15 0,-2 1 0,-4-3 0,-2 0 0,0 2 0,-2 1 0,-14-27 1338,3 26 1,-1 3-1339,-8-7 0,-7 0 0,14 36 0,6 16 0,8 31 0,11 15 0,6-11 0,7 3 0,-1 0-236,-3-1 1,-1-1 0,4-1 235,8 3 0,4-2 0,0-9 0,0-12 0,1-7 0,1-1 0,0-2 0,30 7-270,-5-12-1079,-3-11 462,-19-13 0,-1-8 167,-3-13 1,-4-7 319,3-2 0,-4-5 534,-5-11 1,-6-3 180,-5 8 0,-3 0 90,-1-3 0,-2 0 44,-1 2 1,0-1 0,-2 3 0,0 1-46,-3 4 1,0 2 0,0 6 0,-1 2 134,-8-24-179,5 16-360,2 12 1119,5 16-1119,0 23 0,6 21 0,2 11 0,4 19 0,2 6-98,-4-20 1,0 0-1,0 1 98,2 4 0,-1 1 0,0-4 0,-1 3 0,0-1 0,1 5 0,-2-2-16,-3-16 0,-1-3 16,5 33 0,-14-56 0,-12-54 0,9 14 0,0-5-330,-2-20 1,2-3 329,3 2 0,3-1-995,3-1 0,1 0 995,0 2 0,1 2 0,3 5 0,2 3-357,0 10 0,4 3 357,17-14 0,11 25 0,-8 29 0,1 8 0,16 16 119,-16-3 0,-4 4-119,5 22 0,-15-16 0,-2 0 0,4 17-1709,-1-18 0,1-9 270,0-23 758,19-22 51,-24-10 1,-2-5 494,5-4 0,1-3 704,-2 1 1,2-3 0,-2 0 374,6-15 1,-1 2-680,0 1 1,-4 2 94,-8 17 0,-5 5 582,-7 12-312,-8 25 2975,-4 20-3291,6 14 1,3 7-225,0-11 0,2 2-345,5 17 0,4 0 300,1-16 0,6-3-45,17 7 0,5-5 0,-7-14 0,1-5 0,13 2 0,0-9 0,15-23 202,-25-18 0,-6-8-202,-7 5 0,-7-6 0,-11-21 0,-8-10 0,-5 7-509,-3 11 1,-8 3 508,-11-7 0,-10-3 0,1 14-1680,3 22 0,-2 8 645,-14-1 1,0 8-405,18 11 0,3 5 1439,-27 21 0,19 14 0,10 9 0</inkml:trace>
  <inkml:trace contextRef="#ctx0" brushRef="#br1" timeOffset="45088">28693 10905 21924,'-51'0'1620,"4"0"-631,-8-4-179,17 0-631,3-1 451,21 1-90,11 1-91,3-2-89,0 2 90,0 1-90,0-1-90,0 1-270,0-1 0,0-2 0,0 2 0,-6 41 0,-1 13 0,0 1 0,-1 6-812,-1 5 0,1 4 812,1-15 0,0 3 0,1 1-539,-1 4 1,0 2 0,0 4 538,2-10 0,-1 5 0,1 2 0,-1-2 0,1-2-387,-1-1 1,1-3-1,0 0 1,1 2 386,-1-1 0,0 3 0,1 0 0,-1-2 0,2-5 0,-1 6 0,2-6 0,0-1 0,-1 15 0,2-2-720,-1-11 0,4-5 720,20 2 0,5-52 0,22-40 0</inkml:trace>
  <inkml:trace contextRef="#ctx0" brushRef="#br1" timeOffset="45306">28933 11566 23634,'19'-63'1109,"1"0"0,-2 6 1,-2 2-1180,-3 9 1,-1 3 383,-3 8 1,0 2-135,3-18 126,2 16-306,-5 35 157,2 25-157,-4 25 0,-4 11 0,1-12 0,-1 5-808,-1-5 0,0 8 0,0 0 1,0-4 807,-1-5 0,-1-3 0,1 2-30,0 14 0,-1 4 0,1-5-438,-1 1 1,0-2-493,0-13 1,1 1 0,-2-4 14,-3 2 1,-1-3-271,-1 7 1,-7-8 1214,-25-15 0,-17-22 0,22-9 0,0-1 0</inkml:trace>
  <inkml:trace contextRef="#ctx0" brushRef="#br1" timeOffset="45735">28535 12089 17901,'-45'-34'809,"0"-1"1,3 4 0,2 1-585,7 3 0,1 1 314,-16-15 1647,15 11-2006,17 7 0,18 12-1,20 4-89,24 7-90,-12 0 0,4 0-1064,8 0 1,3 0 1063,5 0 0,5 0 0,-2 0 0,4 0 0,-3 0-606,8 1 0,0-2 606,-10 1 0,1-1 0,-4 0 45,-4 1 0,-4 0 313,-5-2 0,1 1-268,6 1 0,-2 0-90,5 7 45,-15 1 0,-4 4 1744,-14 11-1789,3 9 3392,-7-7-3392,9 7 0,-6-16 0,7 2 0,-10-27 0,1-7 0,-4-12 0,-3-10 0,-4-7 89,-10-7-345,-6-4 346,-7 7 0,-6 6 90,-3 15 180,-3 13-90,-3 24-90,-2 20-91,18-3 1,2 6-90,-1 5 0,1 2-372,1 9 1,3 1 371,3 4 0,3 1 0,2 2 0,7 3 0,11 3 0,7 5 0,1-7-1869,-2-5 1,4-2 1268,0-1 1,4 2-1,4-14 600,8-19 0,0-11 0,19-5 0,-21-11 0,1 1 0</inkml:trace>
  <inkml:trace contextRef="#ctx0" brushRef="#br1" timeOffset="46153">29916 11891 23903,'0'-51'2519,"0"7"-1440,5 5-179,5 21-720,5 18-180,1 29 0,-3 12 0,-3-5 0,-1 3-895,5 21 0,-1 3 895,-6-11 0,-1-1 0,-2 0 0,0 0-303,-2-3 1,0-2 302,-2-4 0,0-3 0,-6 25 0,-1-16 0,-7-24 0,-16-31 0,8-21 0,-10-29-270,26 22 1,4-1 269,3-8 0,4-2 0,3-4 0,4-2-286,5 0 1,3 2 285,1 0 0,3 3 0,2 7 0,1 3 140,-1 6 0,1 4-140,26-9 0,-20 29 0,1 8 0,24 31 0,-6 9 0,-32-2 0,-6 2 518,-5 4-518,-4 9 2278,-5-29-3897,-5-12-111,0-10-789,-5-13 2519,5-11 0,7-5 0,5-4 0</inkml:trace>
  <inkml:trace contextRef="#ctx0" brushRef="#br1" timeOffset="46393">30768 11688 24443,'-19'16'2429,"-8"10"-1710,-8 27-1426,16-21 0,1 3 842,1 4 0,3 3-45,4 3 0,4 2-90,3 0 0,4 0-1543,6 1 0,6-1 1543,1-4 0,7-2 0,17 2 0,9-10 433,2-22 0,2-11-433,1 1 0,-3-13 0,-15-20 0,-4-14 0,-7 0-292,-8-2 1,-7-2 291,-4 5 0,-2-2 0,-6 4 0,-11-2 0,-8 6-585,-6 4 1,-6 3-361,-6 4 1,-5 3-316,-5 5 1,-2 5 1259,-4 3 0,-1 6 0,1 4 0,0 4 0,1 3 0,-1 1 0</inkml:trace>
  <inkml:trace contextRef="#ctx0" brushRef="#br1" timeOffset="53185">7801 3526 21087,'-47'-28'1889,"0"2"-1349,-3 4 0,-1 4-91,-2 2-89,-2 4 0,-1 6-180,-4 2 90,-2 4-180,-1 7-45,29-1 0,1 3-609,-3 2 1,1 4 608,-3 5 0,-1 2 44,-3 3 1,0 2 0,-3 5 0,-1 4-361,-1 2 1,0 3 360,14-11 0,0 0 0,0 1 0,0 2 0,-1 1 0,1 1-90,0 1 0,0 2 0,1 0-150,0 2 0,1 2 1,1 0 149,1 2 0,0 1 0,2 1-312,0 2 1,2 1 0,1 1 311,1 2 0,1 1 0,1 0 0,1 0 0,2 0 0,1 4 0,2 1 0,1 4 0,2 1 0,1-4 0,1 3 0,2-3 0,0 2 0,2-4 0,1 4 0,0-2 0,3-4 0,3-3 0,2-4 0,2 0 0,0-2 0,1 0 0,1-1 92,4 19 1,2-1-93,3-4 0,3-1 0,0-4 0,2-1 0,3-4 0,1-2 0,2-2 0,3-1 0,2-2 0,3-1 0,2-1 0,3-1 63,3 1 0,3-1-63,4-2 0,2 0-30,2 0 1,2-1 29,-20-13 0,0-1 0,8 0 0,7-2 0,9 0 0,4-1 0,-2-1 0,-6-2-64,0-1 1,-6-2 0,7-1 63,-2 0 0,7 0 0,2 0 0,-3-3 0,-10-4-590,11-7 1,-8-6 589,2-2 0,0-3 0,-3-2 0,-1-3 109,-1-3 1,1-4-110,-5-1 0,2-3 0,2-6 0,-10 6 0,1-2 0,1-4 0,1-2 0,0-2 0,-5 0 0,2-3 0,0-2 0,0-2 0,0 0 0,-2 1 0,-1 3-183,7-6 1,-2 1 0,-1 2 0,-1-1 0,-2-3 182,1-5 0,1-4 0,-3 1 0,-4 2 0,-7 6 265,-1-13 1,-8 5-266,1-2 0,-4-2 0,-2 0 0,-3-2 302,-3-1 1,-2-1-303,-2 19 0,-1-1 0,-1 0 0,-3-1 0,0-2 0,-2 0 0,1-2 0,0-2 0,-1 1 0,-2-2 0,-1 1 0,-1-1 0,1 1 0,-2 0 0,-1-3 0,-1 0 0,-2-3 0,0-1 0,0 4 0,-2-3 0,-1 4 0,0-4-335,-1 4 1,0-2 0,-2-1-1,1 5 335,-2 2 0,0 3 0,-2 0 0,0 0 0,-2 1 0,0 0 319,-1 2 1,0 1 0,-1 1-320,0 2 0,-1 2 0,-1 0 0,1 4 0,-1 1 0,0 2 0,-14-13 0,0 3 0,2 6 0,-1 3 0,2 4 0,-1 4 0,3 5 0,0 4 138,2 3 1,0 3-139,-29 1 0,6 5 0,5 16 0,1 10-90,24-1 0,1 3-360,-3 6 0,1 3-104,-4 7 0,1 3-76,-4 7 1,1 2 179,11-14 0,0 1 0,-1 4 450,-3 5 0,-2 5 0,1 2 0,0-3 0,-1 7 0,1-1 0,-2 3 0,7-12 0,0-1 0,1 1 0,-1 0 0,0 0 0</inkml:trace>
  <inkml:trace contextRef="#ctx0" brushRef="#br1" timeOffset="54172">6952 7155 22014,'1'-41'569,"0"0"1,1 0 0,0 1-255,0 2 0,0-1 404,2-8 1,0 0-180,-1-15 134,1 19 1,-1 3-135,-2 8-360,2 0-90,-3 26 0,-7 12-90,-4 10 0,-11 16 0,-8 22 0,10-15 0,-3 7 0,0-1-698,3-4 1,0-1 0,-1 3 697,0 2 0,-2 4 0,-1 0 0,2-1 0,-4 5 0,1 0 0,-2 4 0,4-8 0,-2 3 0,0 3 0,-1-1 0,2-3-488,0 1 0,1-2 0,0 0 1,-1 3 487,1-2 0,-2 3 0,-1 0 0,2 1 0,2 0 0,2-2 0,1 0 0,1 1 0,1-2 0,1-2 0,0 0 0,2-3 0,0 1 0,0 5 0,2-2 0,0 5 0,0 3 0,1 0 0,1-3 0,2-4 0,0 15 0,3-5 0,1 4 0,1-4 0,0 3 0,2 1 0,2-5 0,2 1 0,4-4 0,3 5-411,0-12 0,3 3 1,1 2-1,1-1 1,0-2 410,1 1 0,0-2 0,1 0 0,2 2 0,0 0 0,1 3 0,2 0 0,0-1 0,0-4-344,1-1 1,0-4 0,1 0 0,-1-1 343,1 2 0,1-1 0,-1 0 0,1-1-6,0-1 1,-1 0 0,1 0 0,-1-1 5,8 13 0,0 0 0,-1-1-111,-1-3 1,0 1-1,0-2 111,-2-1 0,0-1 0,-1 0 0,0-2 0,0 0 0,0 0 66,-1-1 1,-1-1-1,1 1-66,0-1 0,-1 1 0,1-1 218,0 1 1,1 0-1,-1-1-218,0 1 0,1 0 0,0-1-167,0 0 0,2 0 0,-1-1 167,1 0 0,0-1 0,1 0 0,0-2 0,2 1 0,-1-1 0,1-2 0,0 0 0,0-1 0,1 0 0,1-1 0,0-1 218,-1-1 0,0-1 0,3 1-218,1-1 0,3 1 0,0 0 0,-1-3 0,1 2 0,-1-2 0,4 1-44,6 3 1,5 3 0,1-2 0,-6-4 43,-7-8 0,-5-3 0,5 1 0,2 2 0,6 1 0,-2-2 0,-4-2 0,6 1 0,-3-3 0,11 5 0,-3-1 0,-22-12 0,-2-1 1195,24 11-1195,-6-5 2203,-8-1-2203,-7-4 0,-8-5 785,-3 1-785,-5-3 0,-4 0 1928,0 5-1928,9 0 877,-1 4-877,12 3 0,-1-3 0,1 0 0,3-2 0,-1 2 0,1-2 0,-1 5 0,1-3 0,0 3 0,-1-3 0,-1-2 0,8 0 0,-14-8 0,6 0 0,-16-5 0,-3 0 0,2 0 0,-11-5 0,-1 0 0,-13-10 0,-5-1-1889,-15-20-180,4 7-719,-10-17 2788,8 10 0,3-3 0,0 1 0</inkml:trace>
  <inkml:trace contextRef="#ctx0" brushRef="#br1" timeOffset="54805">9587 13040 16520,'-35'-18'4138,"26"32"-1400,-2-2-2693,27 18 0,10 5-45,13 8 45,-8-12 0,1-3-45,23 8-45,-25-21 0,1-2 45,12 3 0,1-3 1312,18 4-1267,-24-6 0,-3-3-45,2-2 775,-9 3-775,-7-8 2918,-9 8-2918,-6-1 0,-5 7 0,-4 6 0,-5 9 0,-5 6 0,-7 12 0,-2 8-171,9-25 1,-1 2 170,-9 16 0,0 2 0,4-11 0,-1 1 0,-3 4 0,-2 4 0,2-3-439,1-2 0,1-1 439,-8 12 0,1 1 0,11-16 0,1-2 0,1-2 0,0 0 0,-1 6 0,0 0 0,4-8 0,1-1 0,-8 24 0,6-29 0,9-28 311,-4-13-311,-4-35 0,7 0 222,-1 11 1,1-2-223,4 4 0,1-2 0,-2-23 0,0-4 0,2 13 0,0 0-926,1 5 1,0-2 0,1 2 925,1-6 0,2 2 0,1 1 0,1 1-289,1 2 1,2 1 288,-2 3 0,0 2 0,0 7 0,1 0 0,-1-2 0,-1 3 0,4-7 304,-3 1-304,-2 20 2668,-6 5-2668,2 3 304,-2 3-2103,-5-7 720,-2 2-91,-7-10-629,-4 1-8032,-7-4 9005,-7 4 1,-7 5 0,-4 10 0</inkml:trace>
  <inkml:trace contextRef="#ctx0" brushRef="#br1" timeOffset="59732">8337 9004 20215,'-8'-10'5128,"-8"-11"-4589,6 10 1,-5-5-360,10 13-90,2 3 270,3 0-271,-4 0 1,-2 5 90,-13 21 0,0 5-90,-6 22 90,3 0-90,1 8-598,8-10 0,2 3 553,4-11 0,2 1-45,-1 15 0,1 0 0,6-15 0,2-1 0,-1-1 0,2 2 0,5 13 0,4 4 30,0-16 0,2 1 0,0-2-30,2 12 0,4-2 59,8-7 1,7-1 0,-2-10-60,12-4 0,-5-6 0,2-7 0,-1-19 0,1-4 0,1-2 90,-1-6-90,14-13 0,-14 0 1107,8-12-1107,-17 4 45,-12 2 0,-1-1-790,11-17 745,-13 14 0,-1-1 0,2-17 0,-8 11 0,0-1 0,-4 9 0,-1-1 0,2-11 0,-2-1 0,-1-19 0,-4 2 0,-4 13 0,-2 1 0,-2-12 0,-1 18 0,0 2 0,-6 4-282,-3 5 282,2 0 0,-4 5 0,-3 0 0,-1 3 0,-4 0 0,-3 1 0,0 2 723,-1 4-723,-15-2 304,11 6-304,-15 4 0,13 3 0,-1 7 0,-1-2 0,3 2 0,2 0 0,-8 0 0,12 0 0,-10 6 0,13 5-540,-3 12-1619,6 5 0,1 4-449,-1 11 2550,6-8 0,4 0 0,13 10 0,5 2 0</inkml:trace>
  <inkml:trace contextRef="#ctx0" brushRef="#br1" timeOffset="75683">32263 2774 14396,'-33'-13'1978,"-14"-11"731,2 2-2529,0-4 1411,9 14-1232,16 16 713,2 10-802,-2 9 90,-1 5 2517,-3 0-2517,-2 2-90,-3-1 0,-1-4 0,-1-2-91,1-3 1,1 0 0,1 1-90,1-1 0,1 0 90,2 1-90,1-1 90,1 2-90,2 4-90,0 4 90,-1 8-90,3 3 90,0 5-90,1 0 90,7-14 0,1 0-90,-7 16 0,1 10 0,3-20 0,-2 14 0,3-15 0,-5 11 0,6-17 0,-1 18 0,0-12 0,2 16 0,-3-16 0,2 3 0,-2-4 0,1-1 0,0 2 0,-2 0 0,0 3 0,0-4 0,3 0 0,3-4 0,0 2 0,6 1 0,-3 3 0,-1 3 0,0 4 0,0-7 0,0 0 0,-5 24-170,6-21 1,0 0 169,-8 17 0,3-5 0,-1 0 0,2-4 0,0-3 0,-5 17 0,7-15 0,-4 3 0,0 2 0,6-14 0,0-1 0,-4 7 0,0-1 0,-4 19 0,2-20 0,-2 1 0,0 1 0,-2 1 0,-1-3 0,1 0 0,-2-2 0,1-3 339,-1 0-339,-7 16 0,5-12 0,-6 12 0,8-16 0,0-2 0,0 2 0,-8 16 0,6-9 0,-7 11 0,6-15 0,-12 15 0,8-14 0,3-8 0,0 0 0,-4 2 0,-8 11 0,6-17 0,-3 1 0,-3-1 0,-5 3 0,-1 0 0,-3 3 0,-1-1-260,0 1 260,-2 0 0,1 1 0,-1-1 0,-1 2-451,0 0 451,3 1 0,-3 3 0,2 2 0,8-10 0,-1 0 0,9-7 0,0 0 0,-10 9 0,-1-1 0,11-9 0,1-1 0,-1 0 0,-1 1 0,0-1 0,-1 1 0,1-1 0,-1 0 0,1 0 0,-1 1 0,-12 11 0,-2 0 0,11-9 0,-1 0 0,-10 10 0,0 0 0,12-11 0,1-1 0,-1 2 0,1 0 0,-1 1 0,-1 0 0,0 1 0,-1-1-1046,0 3 1,-1-1 1045,0 0 0,-1 0 0,0 1 0,-1-1-199,1-1 0,-3 1 199,2-2 0,-4 1 0,3-1 0,-5 3 0,-3 2 0,3-4 0,-6 3 0,-1 0 0,6-3 0,-2 1 0,0-1 0,0 0 0,-3 1 0,2-1 0,-5 4 0,2-2 0,-2 3 0,0 1-254,-2 1 0,2 0 254,4-2 0,4-1 0,9-8 0,3 1 0,-1-1 0,1 1 0,-2 2 0,1 1 0,-1-1 0,-1 0 0,1 1 0,-3 1 0,3 0 0,-3 2 0,1-2 0,-5 6 0,-1 0 0,6-3 0,-1 1 0,2-1 0,-2 1 0,0 2 0,-4 7 0,-3 6 0,1-1-653,9-9 1,2 0-1,-2 0 653,-5 8 0,-2 2 0,4-1 0,8-5 0,3-1 0,3-3 575,4-4 1,1 1-576,1 4 0,0 5 0,2-4 0,1-1 0,2 0-348,-4 15 0,0 1 348,5-12 0,0-1 0,1 1 0,-1 4-49,2-2 1,0 4-1,1-2 49,0 9 0,0 0 0,1-8 0,0 2 0,1-2 0,2 3 0,1-2 0,-1 1 0,-1 0 0,2-2 0,0-1 0,0 0 0,-1 1 0,-3 15 0,-1 1 0,4-17 0,-1 0 0,-4 12 0,0-3 0,2-18 0,0-3 0,-1-1 0,0-1 0,1-2 0,-1 0 0,-9 30 0,4-4 0,-2-1 0,8-20 0,1 0 0,-1 21 1150,4-12 1,1 2-1151,1-7 0,1 0 0,1-1 0,0 0 0,2 1 0,1-1 0,5 20-134,-4-28 0,0 0 134,1 1 0,0 1 0,0 0 0,0 1 0,2 0 0,-1-1 0,0 1 0,0-1 0,1 0 0,0-1 0,1 1 0,0-1 0,2-1 0,1 0 0,0-1 0,2-1 0,1 1 0,1 0 0,1-2 0,2 1 0,1-1 0,1 1 0,1-2 0,3 0 0,13 13 0,3-1 0,-9-9 0,0-1 0,12 9 0,0 0 0,-12-12 0,-1-2 0,13 9 0,1-1 0,-12-11 0,1 0 0,10 5 0,0-1 700,-11-12 1,-1-2-701,1 0 0,1 0 0,0-3 0,5 0-661,18 2 0,8 2 1,-5-2 660,-8-2 0,-1 0 0,9 2 0,6 1 0,-9-2 3,-21-4 0,-1-1-3,6-1 0,5 1 0,-1 0 0,13 3 0,2 0-226,-3-5 1,5 0 0,-5-1 225,2 3 0,-3 0 0,1-3 0,-4-2 0,-11 0 0,-3-1 0,2 3 0,0-1 0,-1-2 0,3 0 0,8-2 0,5 0 0,-3-1 0,1 0 0,0 0-239,1-1 1,4 0 0,-4 0 238,-4-3 0,-3 1 0,3 0 0,0-1 0,1-1 0,-1-1 1005,0 0 1,0 0-1006,-1-1 0,0-1 0,-2 1 0,-1 0 0,0-1 0,-1-1 0,-1 2 0,0-1 0,-1-1 0,-1 0 0,-2 0 0,0 0 0,-2-1 0,-1-1 0,-2-1 0,-1-1 0,-1-1 0,1-1 0,-1-3 0,0-1-346,1-3 0,0-1 346,0-2 0,1-1 0,-1-1 0,1-3 0,-2 2 0,3-2 0,-2 2 0,6-6 0,0 0 0,-6 4 0,2-1 0,-2 3 0,2-1 0,-1 3 0,-2-1 0,-1 1 0,0 4 0,-1 0 459,-2 1 1,-1 2-460,-2 0 0,1 1 0,23-17 0,-3-3 0,-4 3 0,-3-5 0,-13 11 0,-1-2 0,-6 6 0,-1 0 0,7-8 0,0-2 0,2-3 0,-1 1 0,-6 10 0,1 1 0,9-10 0,-1 2 0,13-11 0,0 2 467,-17 15 1,1-4-468,5-17 0,-1-3 0,-4 11 0,0-1-525,2-13 0,-3 2 525,-10 22 0,-2 2 0,1 0 0,1-2 248,7-14 1,1-2-249,-5 12 0,0 0 0,6-12 0,-1 0-374,-5 12 1,-1 2 373,0-2 0,0 0 0,1-2 0,-1-1 0,1-2 0,-1-1 0,0 0 0,0-1 0,1-2 0,1 0 0,-1 0 0,1 0 0,0-1 0,0-1 0,1 2 0,-1 0 0,0-1 0,1 0 0,-2 1 0,0 0 0,0 1 0,1-2 0,-3 3 0,1-2 0,0 2 0,2-8 0,1-1 0,-4 8 0,0-2 0,0 2 0,0-6 0,0 2 0,-2 0 0,1-1 0,-1 0 0,0 0 0,-2 0 0,1-2 0,-3 6 0,0-3 0,0 2 0,1-7 0,1 0 0,-4 10 0,2-1 0,0 0-286,6-16 0,1 4 286,-4 14 0,1 1 0,5-12 0,0 2 0,-6 20 0,0 0 0,8-13 0,-1 0 448,-6 10 1,0 1-449,5-12 0,-1 1 0,-7 12 0,-2 2 0,0 0 0,1-2 0,5-16 0,1 0 0,-5 12 0,1-1 0,5-14 0,1 1-3418,-2 21 0,-5-12 3391,-14 22 1,-1-6-1,-3-5 1,-1-5-1,-2-4 1,-2-4-1,-1-5 1,-2-4-1,-1-3 1,-1-3-1,-2-4 1,0-2-1,-2-3 1,0-2-1,-2-2 1,0-2 0,-1-1-1,0-2 1,0-1-1,-1 0 1,-1-1-1,1 0 1,-1 0-1,1 0 1,0 1-1,-1 0 1,2 2-1,-1 0 1,1 3-1,1 1 1,0 2-1,1 3 1,1 2 0,1 3-1,1 3 1,1 4-1,1 3 1,1 4-1,2 4 81,-8-33 0,4 9 0,1 7 0,2 5 0,0 3 0,0 0 0,0-2 0,-2-6 0,-2-6 0,-4-11-71,9 33 1,-2-5 0,-1-4 0,-2-5-1,0-4 1,-2-3 0,-1-4 0,0-2 0,-2-4-1,0-1 1,0-3 0,-1-1 0,-1-1-1,0-2 1,0 0 0,0 0 0,0 0 0,0 0-1,0 0 1,1 2 0,-1 1 0,2 2 0,-1 2-1,2 2 1,0 3 0,1 3 0,1 4-1,1 3 1,1 4 0,1 4 0,2 5 0,1 5-1,1 6 1,2 5 0,2 6 0,2 6-1,1 7 1,3 8 466,1 4 408,0 0-49,0 1-67,3 2-203,5 0 2180,7 0-2270,5 6 3213,3 1-3392,1 7-90,0-1-90,1 3-90,1-1 90,0 2-90,5 4 90,-1 2 0,21 16-90,-14-8 0,12 8 0,-19-11 0,-4-3 0,1 1 0,11 11 0,-10-11 0,9 7 0,-16-15 0,-1-2 0,-4-4 0,6 1 0,-7-7 0,8 12 0,-7-9 0,5 13 0,-2-3 0,3 1 0,-1 0 0,3-2 0,5 9 0,-4-7 0,4 7 0,-10-9 0,0-1 0,-2 1 0,1-2 0,4 10 0,-8-8 0,3 4 0,-9-14 0,-2 3 0,0-5 0,-2 9 0,0-2 0,2 4 0,1-1 0,1 4 0,-2-4 0,0 3 0,-4-1 0,0 5 0,-2 2 0,0 1 0,0 4 0,0-1 0,0 15 0,0-8 0,0 13 0,0-8 0,0 2 0,0 5 0,0 1 0,0 4 0,2 0 0,1-13 0,1 1 0,4 21-215,-3-22 1,1-1 214,2 14 0,1-2 0,-3 2-178,0-2 178,0 4 0,-2-1 0,2 2 0,-4 2-815,0 1 815,-2 2 0,0 0 0,0 0 0,-4-3-215,4-2 215,-4-3 0,0-4 0,3 1 0,-8-1 0,4 2 0,-1-1 0,-3 1 0,4 0 0,-5 0 0,6 0 376,-4 0-376,8-1 0,-4 1 0,4 0 0,0-17 0,0 1 0,-2-1 0,0 1 0,0-2 0,0 2 83,-2 4 0,0 1-83,-1-6 0,0 0 0,0 1 0,1-1 0,-2 30 0,2-19 0,4-4 0,0 4 845,0-4-845,0 2 0,0-2 250,0 0-250,0 17 0,0-10 0,0 16-135,-1-26 0,-1 2 135,1-7 0,1 1-844,-4 11 1,1 1 843,2-9 0,1 0-1372,-2 0 0,0 0 1372,2 1 0,0 0 0,0-2 0,0 4-612,0 6 1,0 5-1,0-4 612,-2-1 0,0-1-75,1 2 1,0 3 0,-1-6 74,0-8 0,-1-3 0,0 1 0,-1 0 708,3 30-708,-1-19 0,1 1 0,1 19 510,0-22 0,0-1-510,0 10 2580,1-4-5369,2 1 366,-1-18 2423,0-4 0,-9-20 0,-2-7 0</inkml:trace>
  <inkml:trace contextRef="#ctx0" brushRef="#br1" timeOffset="80555">2822 6296 22734,'-41'0'2293,"1"0"1,1 0-2159,1 0 0,7 0 45,24 0-90,13 0-60,21-4 0,21-3 0,15-3 0,7-1 0,0 0 0,-8 2-15,-7 0 0,-1 1 0,-1 0 0,1-1 0,2 0 0,2 0-623,4 0 1,4-2 0,2 1-1,1-1 1,-1 0 0,-3 1-1,-4 0 608,6-2 0,-1 1 0,-3 0 0,-5 1 0,-7 1 0,14-3 0,-8 1-647,-7 0 1,-3 2 691,-8 1 0,-3 0 45,-2 1 0,-2 0 0,5-2-90,1 2 0,-25 5 2055,-3-1-2594,-6-2 2679,-4-3-3669,0-6-450,0-7-630,0-9 2609,0-11 0,2-5 0,0-5 0</inkml:trace>
  <inkml:trace contextRef="#ctx0" brushRef="#br1" timeOffset="80995">4540 5493 23094,'-12'0'2608,"1"0"-2428,25-7-180,11 1 0,19-4 0,8 1 45,-12 3 0,1 2-593,17-3 0,2 2 548,-16 3 0,-3 2 0,-1 0 0,-2 0 0,27 0 232,-13 7-142,-15 6 0,-14 14 90,-17 14-45,-17 8 0,-7 5-135,2-9 0,-4 5-762,-2 2 1,-4 10-1,-1 2 1,2-4 791,1 0 0,2-2 0,0 1-8,4-12 1,-1 2-1,1-1 1,3-5-23,-3 15 0,7-10 180,11-13 600,0-21-420,-4 0-173,3-19-97,-6-9-90,3-19 90,-6-21-90,4 16 0,1-2 664,-1-7 1,0-1-665,-1-5 0,0-1 0,0 0 0,0 0-116,-2 4 0,0 1 116,1 5 0,-1 2-405,-3-3 0,0 3-494,-3-11-4881,-12 0 3171,9 39 2582,-9 10 0,-3 14 0,-6 6 0</inkml:trace>
  <inkml:trace contextRef="#ctx0" brushRef="#br1" timeOffset="81669">2124 5234 19101,'-15'-19'1799,"3"-3"315,6 11-2114,2-4 180,29 52 0,12 23-1441,-19-29 0,1 1 1261,8 16 0,5 6 0,-3-3 44,-4-4 1,-3-2 148,1 1 0,-1-1-193,-2-3 0,0-2 45,-2-4 0,-1-1 988,0 1 1,0-5-584,3 2-91,-14-40-269,-19-50-605,-1 3 1,-3-7 514,4 12 0,0-2 0,0-2 30,-1-9 0,1-3 0,-1-1-30,4 12 0,0 0 0,1-2 0,0-3 5,0-3 0,1-4 0,1-2 0,0 2 1,1 3-6,1 2 0,-1 4 0,2 0 0,1-4 0,2 7 0,0-4 0,2-1 0,0 0 0,1 4 0,2 6 28,2-7 0,2 7 0,6-2-28,6-2 0,6-3 0,3 2 0,0 8 0,14-5 0,5 6 0,-4 8 0,3-1 0,-1 7 0,5 2 0,0 7 0,-5 2 0,1 4 0,6 3 0,-3 4 0,16-2 0,-30 8 0,-3 2-90,-3 8-360,0 8-269,-11 2 601,1 7-1591,-14-4 1977,-2 4-268,-4 3 0,-9 6 0,-3 3 0</inkml:trace>
  <inkml:trace contextRef="#ctx0" brushRef="#br1" timeOffset="82030">2883 4156 24893,'0'6'989,"0"-2"-719,0 23-180,0 7-45,1 1 0,0 5-696,1 3 1,2 3 650,0 8 0,2 2 0,2 6 0,2 1-347,1 0 1,1-1 346,3 0 0,2-2 0,0-5 0,3-2-154,0-6 0,3-3 154,-1-7 0,2-3 45,-2-6 0,1-3-45,24 9 0,-3-17 0,-1-17 843,-2-17-843,-5-17 90,-5-14 414,-17 17 0,-4-2-459,-1-2 0,-3-1-40,-1-4 1,-2 1 39,-6 0 0,-3 1-45,-1 1 0,-4 3 0,-4 3 0,-4 3 0,-24-18-12,-8 14-78,-4 13-270,0 10-270,6 7-1888,-2 2 269,21 4 2309,5-3 1,20 11-1,5-4 1</inkml:trace>
  <inkml:trace contextRef="#ctx0" brushRef="#br1" timeOffset="82795">2534 4842 23004,'-45'0'899,"8"-2"-809,12-5-90,17-9 0,20-9 0,22-8-2126,13-3 1,5-1 2170,-8 7 0,2 0-45,-3 1 0,3-2 0,-2 2-16,6-3 1,-2 1 15,1 0 0,0 1 0,-4 2 0,1 0 45,12-5 0,-1 1 0,-16 9 0,0 2-194,9-4 1,-2 3 148,11-3 45,-22 16 0,0 0 45,13-1 0,10 10 0,-25 13 0,-5 14 0,-1 14 0,-7 10 2670,-6 10-2670,-7 3 1024,-11-2-1069,-5-24 0,-2-2 134,-9 9 181,-20-6-180,14-44-90,-9-26 45,19-14 0,4-6-163,3 8 1,2-1 117,-2-18 0,1-2-45,6 19 0,0 1 0,0 4 0,0 1-45,3 4 0,2 2 0,6-21 0,12 11 0,8 10 0,10 13 0,7 7 0,6 13 0,1 13 0,-1 12-1077,-4 11 1077,-8 14 0,-23-21 0,-3 1-239,-4 5 0,-2 1 239,-3 2 0,-2 1 344,0 1 0,-4 4-344,-8 2 0,-4 6 0,0-5 0,2-3 0,-2 0 30,-2-2 0,-2 3 0,-2-6-30,-20 16 0,10-22 90,-2-7-90,15-19 1211,7-7-1121,4 0 596,3 0-686,7-4 0,7-2 0,18-2 0,15 3 0,15 3 0,-27 1 0,3 2 0,15 1 0,0 3 0,-14-2 0,0 2-90,7 1 0,-3 1-270,1 1-360,-13-4-2068,-9-6 719,-17-10-7762,-10-13 9638,-13-19 1,-7-17-1,12 27 1,0-1-1</inkml:trace>
  <inkml:trace contextRef="#ctx0" brushRef="#br1" timeOffset="83093">4195 4075 20395,'-15'-15'3418,"3"-1"-2968,6 3-90,2 3-90,4 5 0,0 1 269,16-1-449,1-3 0,17 2 0,-3 1 0,-1 5-90,1 9 90,-3 3-90,-1 10 0,-3 4 0,-4 2 90,-5 0-90,-5 9 0,-6-14 0,-2 4-90,-2-19-90,0-4-270,0-4-269,0-9-91,0-5-359,0-13-900,0-9 2069,0-9 0,-4-5 0,-1-3 0</inkml:trace>
  <inkml:trace contextRef="#ctx0" brushRef="#br1" timeOffset="83347">3943 3750 18411,'-51'-13'2159,"8"0"-378,14-4-1691,19-6 973,20-5-973,24-8-90,-7 15 0,7-1 46,8 0 0,7-1 1,2-1-77,4-1 0,1 1 0,1-1 183,2 1 0,-1 0 1,-1 1-184,-5 3 0,-1 1 0,-6 2-105,-3 2 0,-5 2-315,24-7 188,-15 5-457,-13 4-181,-9 6-899,-10 3 1931,-6 2 0,-15 7 0,-6 1 0</inkml:trace>
  <inkml:trace contextRef="#ctx0" brushRef="#br1" timeOffset="99026">10140 6697 22464,'-6'6'3328,"5"-2"-2518,-8-4-1,8 0 361,-3 0-1170,10-2 0,6-1 0,12-2 0,13 0 0,12 2 0,-1-1 0,10-2 0,-4 0-1673,-7 3 0,0-1 1673,10-2 0,5-1 0,-8 0 0,-15 2 0,-3 0-239,0 0 1,-1 0 238,-1 0 0,-1 0 0,32-5 0,-10 3 0,3-1 0,-7 0 0,1 0-156,9 0 1,2 0 155,4 0 0,-4-1 0,-21 5 0,-2 0 0,15-1 0,0 0 1074,-15 4 0,-1 0-1074,0-1 0,-1 1 0,0 1 0,0 0 0,-3 0 0,1 0 0,28 0 0,-3 0 0,-4 0 401,-2 0-401,-2 0 0,1 0 0,2-1 0,3 0 0,-21 0 0,1-1-391,25 0 1,-1-1 390,-25 1 0,-3-1 0,4 1 0,-1-1 0,1-1 0,0 1 0,-1 0 0,1 0 0,-1-1 0,-1 1 0,1-1 0,-1 0 0,-1 2 0,-1-1-21,0-1 1,-1 0 20,31 2 0,-2-1 0,-4 1 0,0-3 0,-2-3 0,-16 3 0,2 0 0,22-3 0,-21 4 0,0 1 0,19-2-1039,-29 2 1,1 0 1038,-1 1 0,1-1 0,2 1 0,1-1-217,0 0 1,1-1 216,1 1 0,3 0 77,18-1 0,4 1-77,-20 2 0,1 0 0,3 0 0,0 0 0,3 1 0,0-1 0,-4 1 0,0 0 0,-3 0 0,-1 0 0,4 0 0,0 0 0,-6 0 0,-7 0 0,-3 0 0,33 0 0,-32-1 0,1 0 0,-1-1 0,1 1 0,0-3 0,1 0 0,-1 2 0,1-1 0,-1-2 0,3 0 142,13 3 0,3 1-142,4-4 0,0 1 0,0 2 0,0 0 1226,-4-1 1,-1-1-1227,1-1 0,-2 0-899,-11 2 0,-1 0 899,12-3 0,0 0 0,-17 4 0,-1-1-103,13-3 0,0 0 103,-12 2 0,1-1-146,21-2 0,0 0 146,-22 1 0,-1 1 0,10 0 0,0 0 0,20-5 0,-31 7 0,3 1 0,16-2 0,1 0 0,-12 3 0,2-1 0,6 0 0,5 0 0,-5 0-82,-3 0 0,-1 0 82,15-1 0,-1-1 0,-18 1 0,-3 1 0,1-2 0,-1 0 0,-2 1 0,0-1 0,-1-1 0,-1-1 0,28-4 0,-20 3 0,0 0 0,20-5 0,-21 5 0,-1 0 0,15-4 0,0 1 0,1 2 0,-2 1 0,4 4 1036,-16 2 1,1 0-1037,-8 1 0,0 0-1025,12 0 0,0 0 1025,20 0 0,-1 0-222,-22 0 0,0 0 222,20 0 0,-12 0 0,-1 0 0,9 0-29,-11 0 0,0 0 29,10 0 0,-4 0 0,1 0 0,-21 0 0,0 0 0,15 0 0,0 0 0,-13 0 0,-1 0 0,2 2 0,0 0-42,-1 1 1,1 0 41,-2 0 0,-1 0 0,-1 2 0,1-1 1158,8-3 1,0-1-1159,19 4 0,-22-3 0,-2-2 0,12 1 0,1 0 0,3 0 0,4 0 0,2 0 0,0 0 0,-18 0 0,2 0 0,2 0 0,0 0 0,0 0 0,1 0 0,12 0 0,-1 0 274,-21 0 1,0 0-275,11 0 0,0 0 0,-11 0 0,-1 0 0,1 0 0,1 0 0,1 0 0,-1 0 0,1 0 0,0 0 0,-1 0 0,1 0 0,-3 2 0,1 1 0,-1-1 0,-1 2 0,-1 0 0,1 2 0,31 4 0,-2-4 0,-20 1 0,0-1 0,-10-5 0,1 0 0,7 7 0,2 0 0,4-1 0,0-1 0,-11 2 0,0 1 0,14 1 0,0-1 0,-13-2 0,-1-1 0,1-2 0,3 0 0,21 3 0,1 0 0,-14-6 0,3 0 0,7 2 0,6 0 0,-5 0-296,-3 0 1,-1-1 295,-8-2 0,3 0 0,-3 1 0,4 1 0,-2 0 0,-1-2 0,-1 0 0,0 0 0,0 0 0,-1 0 0,1 0-153,-2 0 0,1 0 153,0 2 0,2 1 12,15-3 0,3 1-12,0 3 0,-1 1-109,-1-4 1,-2-1 108,-5 2 0,-5 1 0,-17-3 0,-3 0 0,33 0 1030,-6 0-1030,-2 0 0,-6 0 0,-15 0 0,0 0 0,20 0 0,-19 0 0,0 0 0,18-3 0,4 0 0,0-2 0,4 3 0,-18 0 0,0 1 0,-10 1 0,2 0 0,11 0 0,6 0 0,-5 0 0,-7 0 0,-2 0 58,24 0 1,-1 0-59,-28 0 0,-1 0 0,15 0 0,0 0-66,-14 0 0,1 0 66,10 2 0,-1 1 0,12 2 0,1 1 0,1 5 0,-13-6 0,0-1 0,-11 2 0,0 1 0,13-1 0,-2 0 0,19 4 0,-32-5 0,1 1 353,13 1 1,2 0-354,2 1 0,0 0 0,-1-2 0,0-1 0,-4 2 0,-4 0 0,17-1 110,-20-1 0,2 0-110,0-2 0,1-1 0,1 1 0,-1-1 0,-1-2 0,-2 0 0,25 0-24,-29 0 1,0 0 23,2 0 0,0 0 0,2 0 0,1 0-1327,0 0 1,-1 0 1326,2 0 0,0 0 0,-2 0 0,3 0-218,14 0 1,0 0 217,-14 0 0,-1 0 0,12 0 0,-1 0 0,-17 0 0,-3 0 0,2 0 0,-1 0 0,30 0-304,2 0 304,-4 0 0,2 0 0,-4 4 0,-18-3 0,0 0 0,20 3 258,-22-4 1,-2 0-259,12 0 0,-4 0 0,-5 0 0,-6-2 0,0 0 0,8 0 0,-2 0 0,-1 0 0,-1 2 1483,-3 0 0,1 0-1483,7 0 747,14 0-747,-16 0 0,-5 0 539,3 0-539,-4 0 0,-3 0 0,13 0 0,-11 4 0,13-2 0,-13 7 0,3-8 0,1 3 0,-1-4 0,20 5 0,2-4 0,2 3-994,-5-4 994,-15 0 0,0 0 0,-1 0 0,-1 0 0,-1 0 0,-3 0 0,-2 0 0,-3 0 994,15-4-994,-11 1 0,13-5 0,-17 3 0,-1 0 0,-5 2 0,-3 1 0,6 0 0,-11 1 0,7-1 0,-11 2 0,1 0 0,-1 0 0,0 0 0,-2 0 0,2-2 0,-3 1 0,1-4 0,-4 5 0,2-2 0,-2 2 0,0 0 0,0 0 0,0 0 0,0 0 0,2-3 0,1 1 0,-5-3 0,1 2 0,0 0 0,-1 3 0,2 0 0,-2 0 0,2-2 0,-2 2 0,2-3 0,-2 1 0,0 2 0,2-5 0,-3 2 0,-3 0-180,-8 1-3058,-12-2 3238,-13-2 0,-24 0 0,22 4 0,1 0 0</inkml:trace>
  <inkml:trace contextRef="#ctx0" brushRef="#br1" timeOffset="109249">12044 12867 19676,'-3'-10'3688,"2"-1"-3329,-8 1-179,7 0-90,-3 0 90,5 2-90,0 1-90,0 2 90,0 0-90,0 2 90,0 0 90,3 3 0,0 0 0,5 0 539,-2 0-89,2-4-360,-1-2 180,-2-4-271,0 4 361,4-5-360,-2 7-90,3-5 90,-2 4-90,-4-1-90,9 4 90,-1-1-90,8 3 0,0 0 0,2 0 0,5 0 0,-1 0 90,3 0-180,15 0 90,-9 0 90,12 0-180,-17 0 180,0 0-180,8 0 90,-13 0 0,4 0 0,-15 0 0,-4 0 0,-1 0 0,-4 0 0,-2 0 90,-2 0-90,-8 14 0,-4 3 0,-3 7 0,-4 4 0,7-11-90,-1 8-270,4-7-1169,-2 13 449,2-3-89,-2 9-90,2-4-450,0 3 1709,-1 13 0,0-10 0,-2 8 0</inkml:trace>
  <inkml:trace contextRef="#ctx0" brushRef="#br1" timeOffset="122619">31386 1884 9062,'-13'-22'0,"-2"-1"0,-4-5 0,-3 0 0</inkml:trace>
  <inkml:trace contextRef="#ctx0" brushRef="#br1" timeOffset="123120">31166 1630 18327,'-4'-15'4497,"0"0"-3957,4 2 89,0 0 91,0 6-90,0-1-181,0 3 1,0 2-180,0-1 0,0 1-90,0 0-1,0 1 361,11 18-360,4 1-90,14 18 90,3 1-90,3 4-90,3 6-161,-17-20 0,-1 1 161,2 2 0,1 1 45,-1 0 0,4 6-697,5 4 1,8 9 0,4 5 0,-2-1 0,-7-6 651,-2 1 0,-4-3 0,3 4-436,2-5 1,5 5 0,1 1-1,-4-2 1,-9-6 435,-2 14 0,-9-11 0,-1-11 0,2 8 184,-8-27-94,-5-13-90,-1-2-629,6-22 1728,-4 6-4697,-4-13 4291,-17 18-693,-13 4 0,-17 5 0,-7 2 0</inkml:trace>
  <inkml:trace contextRef="#ctx0" brushRef="#br1" timeOffset="124507">31406 2703 21115,'2'-18'2519,"0"0"-1980,-2-2-179,-6-1 0,5 3-90,-4 3-90,5 5-1,0 5 361,0 0-270,0 5 450,0-2-271,5 2 91,20 20-450,6-1-45,-4 0 0,2 1 0,0-2 0,1 0-477,5 2 0,3 0 477,3 3 0,1 0-45,3 0 0,0 0 0,1 1 0,0 0 45,-3-2 0,1 0-45,12 5 0,-2 0 0,-17-8 0,-1-1-17,8 3 1,-5-1 16,0 0 0,2 0 0,-20-11 0,4 0 0,-21-9 0,-2 0 853,3-13-853,2-4 134,7-18-134,0-4 0,3-7 0,-5 8 0,1-1 0,-4 6 0,0 1-197,4-12 1,0 1 196,3-20 0,-2 4 0,0 3 0,-2 8 0,-1 3 0,-3 6 0,-2 4 0,-2 4 0,0-1 0,-2 12 0,0-1 0,-2 13 393,0 0-393,0 3 0,0 0 0,0 0 0,0 0 0,0-2 0,0 1 0,-5 1 0,0 3 0,-7 2 0,1 0 0,-4 0 0,-4 0 0,-5 0 0,-6 0 0,-5 0 0,-8 4 0,7-1 0,-3 0 0,6 0 0,-2 0-197,-15 2 0,-2 1 197,8-3 0,-1 0-483,-6 3 1,0 1 482,-3-5 0,0 1 0,0 3 0,0 0 0,1-3 0,0 2 0,3 2 0,1 1-319,1 0 1,2-1 318,4 0 0,1-1 0,4 1 0,3-1 0,-25 0-30,12-2 30,13-4 328,8 0-328,7 0 929,7 0-929,2 5 731,6 0-731,-3 1 38,-1-2-38,-2 1 0,-1-4 0,6 8 0,3-3 0,19 17 0,0-5 0,14 12 0,0-8 0,2 2 0,7 1 0,3 0 0,4 1 0,1-1 0,1-2 0,-2 0 0,-1-3 0,-3 1 0,-2-1 0,-5-2 0,-3 0 0,4-1 0,-12-3 0,2 0-540,-15-8-539,-5 5-361,-4 0-448,-10 9-991,-7 3 2879,-15 3 0,-11 4 0,-8 1 0</inkml:trace>
  <inkml:trace contextRef="#ctx0" brushRef="#br1" timeOffset="128896">18204 1829 16438,'0'-11'6116,"0"1"-5486,0 0-180,0 2-91,0 3 1,0 3 0,0 0 1169,0 1-1169,0-3 90,0 1-91,0-2-89,0 0-180,0 2 180,0 0-270,4 17 180,2 1 0,8 19-90,5 7 0,3 12-90,-9-22 0,0 4 0,4 16 0,1 8 0,-1 3-848,-3-8 0,0 3 0,-1 1 0,1 0 848,0-1 0,0 0 0,0 0 0,-1 0 0,-1 1 0,-1 0 0,-1-1 0,-1-7-890,0 8 1,-2-6 889,0-2 0,0-1-133,-1-5 0,0-2 133,0-4 0,-1-2 0,5 27 0,-2-14 0,4 0 2379,-5-21-2379,2 1 0,-5-21 2520,-1-8-2970,-2-6-451,-1-6-1078,2-6 1979,4-21 0,-3 5 0,3-15 0</inkml:trace>
  <inkml:trace contextRef="#ctx0" brushRef="#br1" timeOffset="129391">18265 3165 21835,'-18'0'1978,"2"0"-1618,7 0 90,4 0 90,8 5-181,7 3 271,43 20-405,-21-10 0,2-1-180,7 4 0,1 0-520,-3-1 1,-3 0 564,19 12 0,-4 4-139,-3 5 94,-17-12 0,-1 1 45,13 15-45,-18-18 0,-1-2 45,2 2 179,-6-6 1,-3-11-90,-3-3 0,-2-7 1212,4-4-1392,-3-4 56,2-10-56,-2-7 0,1-11 0,0-7 0,2-8-1299,1-3 1299,-3 1 0,-2 2 0,-2 7 0,-4-5 0,-2 18 0,-2-3 0,-2 19 0,-11-4 0,-4 5 0,-29-5 0,-9 2 0,-11 2 280,18 7 1,-6-1 0,5 3-281,-19 4-450,18 8 0,2 4-899,2 5-90,-3 17 1439,28 19 0,19-8 0,9 18 0</inkml:trace>
  <inkml:trace contextRef="#ctx0" brushRef="#br1" timeOffset="130526">19053 4273 20126,'14'-10'3508,"-1"0"-3059,-3 0 91,-2 4 180,-2-1 359,-2 4-719,-2 0-180,-2 1 89,0 2-89,-6 0 0,-6 14 0,-10 7-90,-14 20-1088,13-14 1,-1 1 997,-6 5 0,-1 1 45,-3 6 0,-2 3-487,1 1 1,-2 4 0,1-2 441,9-10 0,0-1 0,0 2 30,-7 9 0,-1 1 0,1 0-67,5-8 0,1-1 0,1-2 37,-7 11 0,1-2 44,2-1 1,3-4-45,-6 11 0,25-28 90,4-13-90,5 4 0,3-12 1808,2 9-1718,5-10 1546,2 8-1546,4-8 77,5 10-167,37 2 0,-25-1 0,2 0 0,5-2 0,3 1 0,12 6 0,-2-1-131,-19-6 0,0 1 131,24 8 0,1 2-1653,-15-4 1,-2-1 1652,0 0 0,-1 1-104,-7-1 1,-4-2 103,5 4 0,-5-1 0,-4-1 0,-3-8 170,-5 3-170,-2-9 3287,-6 2-3287,-1-4 317,-5-4-317,-3-4 0,-1-12 0,0-8 0,0-15 0,-5-11 0,3 22 0,-1-4 0,-5-22 0,-1-2-511,3 12 1,0 0 510,-3-18 0,1 2 0,2 20 0,1-1-180,-1-4 0,-2-5 0,1 2 180,1-7 0,0 0 0,1 12 0,-1-2 0,1 5 0,-1 1 0,1 6 0,4-11 0,-10 4 0,6-15 0,-7 17 0,7-7 0,-5 19 0,8 7 961,-7-4-961,8 10 600,-2-2-600,-1 11-540,0 0-899,-1 12-450,-4 5-989,2 13 2878,-7 9 0,-2 12 0,-2 6 0</inkml:trace>
  <inkml:trace contextRef="#ctx0" brushRef="#br1" timeOffset="132440">18545 10499 24533,'-3'8'2519,"2"-1"-1980,-3-7-179,4-12 0,0-6-90,0-22-270,1-4 0,0-4 0,1 6 0,0-2-1053,1-21 0,1-2 1053,0 9 0,1 1 0,1-5 0,1-6 0,-2 18 0,2-4 0,-1-2 0,1 4 0,0-4 0,1 1 0,-1-2-593,1 2 0,1-4 0,-1 1 0,1 3 593,0-2 0,0 4 0,-1 0 0,2-1 0,-1 0 0,1-3-397,0-2 1,0-4-1,1 0 1,-1 3 396,1-3 0,0 2 0,0-2-346,0 3 0,-1-4 0,1 1 1,-1 3 345,1 2 0,-1 3 0,1 0 0,0-2 0,-1 1 0,1-1-40,1 2 1,-1 0 0,1 0 39,0 0 0,0 1 0,1 0 0,-1 2 0,0 0 0,0 1 0,0 1 0,1 0 0,-1 0 144,-1 4 1,1 0 0,-1 0-145,6-16 0,-1-5 0,-4 7 0,1-9 0,-1 0 0,-1 8 0,-2 14 0,-1 5 0,-1-5 0,2-9 0,0-7 0,-1 2 0,-2 11 770,-4 12 1,-1 5-771,0-7 0,-2 1 0,1-12 0,0-4 0,0 32 1120,0 3-1120,0 7 2858,-5 5-2858,-5 3 1612,-13 10-1612,-7 3 0,-11 5 0,-4 2 0,-2 0 0,1 0 0,1 1 0,-11-3 0,18-1 0,-2-6 0,23-2 0,13-4 0,53-18 0,-14 3 0,3-1 0,9-2 0,1-1-1576,-2-2 0,-3 1 1576,15-3 0,-7 5-534,-4 3 534,-8 10 0,-3 0 0,16 26 0,-20-1 0,14 25 0,-28 3-651,-2 6 651,-2 9 0,-1 1 0,-3 0 0,0-3 0,0-5 0,0-7 0,1-7 2625,-2-8-2625,-4-9 695,-1-7-695,-10-17 0,-4-12 0,-12-15 1017,-11-7-1017,-2 7 0,-5 0 0,7 8 0,0 1-107,-16-6 0,-1 3 107,12 10 0,1 2 0,0 0 0,0 1 0,3 4 0,-1 1 0,-3-1 0,1 1 0,-12 2-270,-1 0-1259,28 9-540,5 5-899,9 11 2968,2 5 0,6 6 0,0 2 0</inkml:trace>
  <inkml:trace contextRef="#ctx0" brushRef="#br1" timeOffset="133143">19049 9838 22734,'-16'-15'2698,"0"2"-2338,1 5 180,1 3-90,7 12-91,-2 4-89,8 11-180,1 9 0,7 5-3482,7 7 3392,6 0-15,7 1 60,-6-17 0,1 0-45,14 10-45,-7-16 0,1-3 45,4-5 0,11-11 0,-18-10 90,-3-9 0,-4-4 180,-3-5 0,-5 1-1,-2 2-269,-6 2 0,0 6 0,-4 5 3385,-4 5-3385,-17 32 0,-2 10 0,-4 16 0,-1 7-567,8-15 1,1 2 566,1-5 0,0 2 0,1-2 0,0 3 0,1-1-45,-4 10 0,1 0-1600,4-7 0,1-2 655,2-3 1,2-2-1619,-1 13 2608,15-37 0,4-11 0,4-11 0</inkml:trace>
  <inkml:trace contextRef="#ctx0" brushRef="#br1" timeOffset="133473">19520 10046 23544,'9'-28'2698,"-4"5"-2338,-3 3 0,-2 9-181,0 4 1,0 5-180,-3 11 90,2 7-90,1 25 0,8-4-90,17 17 90,0-29 0,11-3 0,-8-18 0,9-22 90,-11-2-90,1-20 90,-19-1 90,-4-2-90,-13-3 90,-5 5-90,-10 3 0,-15 5-180,7 16 0,-20 3-270,25 21-449,-8 2-271,17 8-2248,3 10 3328,7 3 0,10-4 0,5-4 0</inkml:trace>
  <inkml:trace contextRef="#ctx0" brushRef="#br1" timeOffset="133832">19914 9767 23903,'9'-16'2429,"-4"3"-2249,-3 3 90,-2 5 0,0 3-91,0 13 1,0 33-180,0 4 0,0-11 0,0 1 0,0 21-90,4-4 90,4-6-90,5-8 90,5-11-90,2-14 90,4-11 0,3-18 0,-1-10 0,1-15 0,-3-10 0,-3-13-1471,-7 11 0,-1-1 1651,-5 12 0,0 1 45,3-12 0,-3 2-108,-1-8-117,-4 13 0,-3 10 0,0 22 0,0 18 0,-5 27 0,0 17 0,-1 15 1321,4-29 0,2 0-1321,3 3 0,2-1 0,2 1 0,2-1-810,3-1 1,2-2-496,4-1 1,1-1 1304,2-5 0,1-2 0,1-1 0,1-2 0,25 19 0</inkml:trace>
  <inkml:trace contextRef="#ctx0" brushRef="#br1" timeOffset="136302">19041 6113 24713,'-5'0'270,"-2"0"-180,6 0 0,-8 0 90,-1 0-1,-9 0 1,-7 9-90,3-7 90,-3 12-90,6-13 90,-1 3 180,-8 1-270,5-4 0,-8 10 0,-5 0-90,8 2 0,-9 2 0,12-5 0,-11 5 0,10-8 90,-10 9-90,12-15 0,3 13 0,0-12 0,3 9 90,1-10-180,4 8 90,0-8 90,3 8-90,5-8 0,2 4-90,4-5 180,0 0-180,-3 0 90,2 0 0,-3 4 90,1-3-90,2 4 0,-3-5 0,4 0 0,0 4 0,0-2 0,0 2 179,0-4 1,0 5-90,0-4 0,0 3 0,0-4-90,0 5 90,4 0 0,4 1 0,8 5-90,7-9 90,7 12 0,5-13 0,7 6-90,7-7 0,8 0 45,-12 0 0,2 0-272,-11 0 0,0 0 227,13 0 0,-2 0 0,16 0 0,-4 0 0,-4 0 0,-6 0 0,6-4 0,-17-2 0,6-4 0,-24 4 0,-3 2 0,-9 4 454,-2 0-454,0 0-90,-3 0-270,0 0-2129,-3 0 1,0 0-1</inkml:trace>
  <inkml:trace contextRef="#ctx0" brushRef="#br1" timeOffset="137708">18866 6265 20755,'-23'0'3508,"7"0"-2968,-4 0 0,10 0 179,6 0-539,0 0 0,4 0-90,6 0-90,6 5 90,12 3-90,13 5 0,10 2 0,9-2-1300,6-1 1300,-1-6 0,-4 3-404,-10-8 404,-9 4 90,-9-5-90,-9 0 90,-6 0-1,-8 0 1,-2 0 1241,-11-5-1241,-4-1-90,-13-6 0,-5 1 463,-9-1-373,-3 2-90,-2 0 0,-10 2 0,18 3-90,-7 2 90,31 3 0,0 0 0,13 0 0,3 0 0,8 0 0,5 5-89,8-4 89,1 3-90,13-4 90,-15 0 0,4 0 0,-17 0 0,-6-4 0,-2-2 0,-11-2 90,-4 1-90,-11 4 0,-3 1 0,-5 2 0,1 0 0,-5 0 0,12 0 0,4 0 0,13 0 0,5 0 0,11 7-90,6-6-90,37 11 90,-8-4-237,17-2 327,-21 1-90,-9-7 90,-1 0 90,-16 0-180,-3 0 90,-11-3 0,-10-2-270,-10-12-359,-2 3-271,-7-8-32,6 9 932,-4-9 0,7 5 0,-4-8 0</inkml:trace>
  <inkml:trace contextRef="#ctx0" brushRef="#br1" timeOffset="142691">5742 1193 24083,'-22'-27'1439,"0"-1"1,3 0-1350,-11-13-90,35 35 89,7 13-89,11 7 135,2 9 0,2 4-45,17 23-433,-12-9 0,-2 2 388,-7 0 0,-3 1-1165,2 8 0,-1 3 1165,-2 7 0,-1 3-45,-6-19 0,-1 1 0,0 0-335,-1 2 1,-2 1 0,1-1 364,-1 0 0,-1-1 0,0 0-30,-1-2 0,-1-1 0,0 1 0,2 8 0,-1 2 0,0-5 0,0 4 0,0-2-95,0-8 1,0 3-1,-1-7 95,2 12 488,3 0-398,-6-33 1902,2-10-1992,-2-5 1356,-2-5-1446,0 0 287,-2-7-736,0-4-361,0-7-179,0-4-2249,-5-13-6503,-4 7 9387,-7-9 1,-6 19 0,-3 1 0</inkml:trace>
  <inkml:trace contextRef="#ctx0" brushRef="#br1" timeOffset="143819">5649 2632 21295,'-33'5'3148,"4"0"-2698,9-5-90,6 0-1,8 0 1,2 0-90,9 4 0,9 4 0,13 5-90,14 2-90,10 3-1,8 2-337,2 6 293,-30-12 0,-1 2-45,0 0 0,-1 1 45,-2 3 0,1 1-45,-2-1 0,0 1 0,21 24 0,-4-1 90,-9-1-90,-5-5 0,-7-4 0,-6-7 180,-2-6 0,-2-11 90,-1-3-90,-3-7 90,0 0 68,0-20-338,2-8 0,2-27 0,0-9-376,-5 26 1,0 0 375,1-2 0,-1 0 0,0-1 0,0 1-20,0 2 1,0 2 19,0 1 0,-1 1 0,4-24 0,0 7 0,-4 10 0,0 11 0,-2 7 0,-2 8 0,0 3 748,-2 4-748,0-2 42,0 4-42,0-1 0,-4 2 0,0 0 0,-4 2 0,-2 1 0,0 2 0,-6 0 0,-6 0 0,-31 0 0,4 0 0,12 1 0,-1 2 0,-24 5 0,20-3 0,0 1 0,-19 9 0,24-12 0,2 0 0,-2 8 0,-2-10 0,16 4 0,0-5 0,13 0 0,0 4 0,2 2 0,-2 0 0,2 3 0,-2-4 0,-1 1 0,-1-2 0,-14 12 0,8-12 0,-18 19 0,20-17 0,-6 6 0,10-1 0,0-1 0,0-5 0,-2 4 0,1-7 0,-1 7 0,-3-4 0,3 1 0,-2-2 0,6 1 0,10 1 0,13 17 0,13-2 0,18 13 0,-8-14 0,7 1 0,-2-2 0,0 0 0,1 0-788,3 1 0,4 2 0,-4-4 788,-6-4 0,-3-2 0,-1-1 0,-2 0-90,23 7-540,-11-3-539,-12-7-540,-10 1-899,-8-7 2608,-7 2 0,-12 3 0,-5 1 0</inkml:trace>
  <inkml:trace contextRef="#ctx0" brushRef="#br1" timeOffset="145639">18485 2164 15088,'-5'-10'5397,"1"0"-4497,4 2-450,0 0-91,-3 3-179,2 0 90,-3 2 0,4 1 90,0 0-90,0-1-1,0 0 1,0-1-90,0 3 0,0-1-180,0 0 0,0 1 0,-3-1 0,2 2 0,-6 0 0,6 0-90,-7 0 180,8 0-630,-4 0-449,0 0-630,-7 7 539,-3 1-1978,-15 7 3058,9-2 0,-8-5 0,8-3 0</inkml:trace>
  <inkml:trace contextRef="#ctx0" brushRef="#br1" timeOffset="146975">18119 2134 20215,'0'-31'3239,"0"1"-2880,0-3 91,2 2-90,0-2-90,4 5 0,-1 0-90,2 5-91,-2 0 1,1 5 90,-2 3 0,-2 5-90,0 5 90,-2 3-90,0 2 0,0 9 90,3 15-90,4 29-45,-2-12 0,2 5-809,1 14 1,0 4 793,-1-14 0,-1 2 0,1 2-30,1 7 0,0 2 0,1 1-464,-3-13 0,1 0 0,-1 1 0,1 1 464,1 1 0,-1 1 0,1 0 0,0 0-568,-1 1 0,2 0 0,-1 1 1,0 0 567,1-1 0,-1 1 0,1-1 0,0 1 0,0 0 0,0 0 0,0 1 0,0-1-358,0 0 1,-1 0 0,0 0 0,0 0 357,0-1 0,1-1 0,-1 2 0,-1 2-150,0 0 1,0 4 0,-1 2-1,0-2 1,0-4 149,0 0 0,0-4 0,-1 0 0,0 3-73,0-4 1,-1 3 0,0 1-1,0-3 1,-1-4 102,0 7 0,-2-5 0,1-1 28,-1-3 1,-1-1 0,1-1-59,-1 18 0,0-2 452,0-8 1,0 1-453,-3 9 0,0-4 0,1-19 0,-1-2 0,0 6 0,0-5 180,-4-3 1820,6-19-1550,-3-8 1958,4-54-2318,0-15-45,3 0 0,1-7 290,0 17 1,-1-1 0,3-6-300,1 1 0,1-6 0,1-2 0,0-1 0,0 4-430,1-2 1,-1 4 0,0-2 0,2-5 405,-1 10 1,1-5 0,1-3 0,0 0 0,0 1 0,-1 3 0,0 6-13,1-5 0,-1 6 0,0 2 0,2-4 0,0-2 0,2-4 0,0 0 0,0 4 0,-3 7-70,4-12 0,-2 8 70,1-10 0,3 18 0,-1 43 0,-8 51 0,-8 24-171,1-22 0,-1 2 1,0 4 170,-2-7 0,0 4 0,0 2 0,-1 1 0,0-2-147,-1 9 1,-1 0-1,0 0 1,1 0 146,0-10 0,0 0 0,0 0 0,0 0 0,0 1 0,1-2 0,-1 0 0,0 0 0,1 2 0,0 1-244,0-1 0,1 3 0,0 1 0,0 0 0,1-2 0,-1-4 244,0 9 0,0-4 0,0-2 0,0 3-302,1 8 1,0 2 0,0-2-1,0-8 302,0 8 0,0-9 0,1-10 0,0-4 760,-1 18-760,2-45 0,-2-45 0,0-10 0,0-12 0,1-3 0,1-9 0,0-5 0,0 4 0,1 5 0,-1 1 0,1 0 0,0-5 18,0 7 1,0-3 0,0-3 0,0 1 0,0 0 0,1 4-19,0-2 0,0 2 0,0 2 0,0 0 0,0-1 0,0-11 0,1 0 0,-1 1 0,0 1 0,-1 6 0,1 1 0,0 1 0,-1 1 0,0-8 0,0 1 0,-1 4 0,-1 10 0,1 1 0,-1 5 0,3-12 0,-6 21 1398,-29 62-1398,14 9 0,1 15 0,3-10 0,-3 8 0,0 6 0,-1 4 0,0 0 0,1-1-223,3-6 0,-1 2 1,1 1-1,0 0 1,0 0-1,0 1 1,0-1 222,0 2 0,0 0 0,-1 0 0,1 0 0,0 0 0,1 0 0,0-2 76,-1 7 1,0 0 0,1-1 0,0 0 0,1-3 0,2-1-77,0-2 0,0-1 0,2-2 0,0-3 0,1-2 0,0 11 0,1-4 0,0-1 0,-1 6 0,0 0 0,3-10 0,7 12 1387,4-36-1387,10-43 0,-3-11 0,-1-9 0,6-18 0,0-8-481,-2 9 0,-1-4 1,1-3 480,-2 5 0,-1-1 0,1-2 0,0-1 0,-2 6 0,0 1 0,0-3 0,1-1 0,0-4 0,-1 4 0,0-5 0,1-2 0,1-1 0,-1 0 0,-1 3 0,0 2 0,1-5 0,0 2 0,-1 2 0,0-1 0,1-2 0,-1 2 0,1-3 0,0-1 0,0 2 0,-1 3 0,-2 6 167,3-10 0,-2 6 0,0 5-167,3-15 0,-2 14 0,-4 22 0,-15 60 0,-7 36 0,-2 1 68,5-18 1,-1 1 0,-1 2 0,-1 5-69,1-4 0,0 5 0,-2 2 0,0 2 0,1 0 0,-1 1 0,1-4 0,0 2 0,-1 1 0,0 0 0,1 0 0,0 0 0,1 0 0,1-2 0,0 0 0,0 0 0,0 0 0,1-1 0,0 1 0,0-1 0,-1 8 0,0 1 0,0 0 0,0-2 0,1-1 0,1-2 0,1-1 0,1 0 0,0-2 0,2-4 0,2-6 0,3 21 0,4-10 309,-2-14 1,4-8-310,15 0 0,7-59 0,3-20 0,-1 0 0,-1-12-274,-9 13 1,3-9 0,0-4 0,1-3 0,-2 2 0,-1 2 273,-1 1 0,-2 1 0,0 0 0,0-1 0,1-3-36,-2 4 1,2-4 0,0-1 0,0-2 0,-1 1 0,0 2-1,-2 1 36,3-8 0,-2 2 0,0 1 0,-1 0 0,0 1 33,0 2 0,-1 0 0,0 0 1,-1 1-1,1 2-33,1-8 0,-1 1 0,0 1 0,0 3-141,1-7 0,-1 2 1,-1 4 140,2-8 0,-3 9 1390,-4 5-1390,-24 73 0,-3 22 0,-3 12 0,2-5 0,-2 4 0,-3 7 0,6-12 0,-3 6 0,-1 2 0,0 2 0,1-1 0,0-3-17,1 1 1,0-3 0,1 0-1,-1 1 1,0 3 16,-2 2 0,0 2 0,0 1 0,-1 1 0,2 0 0,1-3-159,3-5 1,1 0 0,1-1 0,1-2 0,0 0 0,1-4 158,-2 8 0,2-3 0,0-1 0,1 1 0,-2 7 0,1 3 0,1-2 0,3-9-75,1 5 0,4-9 75,3-13 0,4-7 1493,10-5-1493,16-43 0,-8-10 0,1-7 0,6-14 0,1-7 214,-6 10 0,1-4 1,-1-1-215,3-8 0,-1-1 0,1-2 182,-6 14 0,0-1 0,0-1 0,-1 1-182,0 1 0,-1 0 0,0 0 0,-1 1 0,5-9 0,-2 2 0,0 3 0,4-12 0,-1 6 43,-8 18 1,0 12-44,1 21 0,-24 63 0,-3-15 0,-3 12 0,-2 3 0,0-3-452,2-4 1,0-1-1,0 1 1,-2 4 451,0 3 0,-1 4 0,-1 1 0,0 0 0,2-2 0,-1 1 0,2-1 0,0-1 0,1 0 0,0-1 0,0 1 0,1-1 0,1-1-160,0-2 1,0 0 0,1-2 0,1 0 159,-2 12 0,1-2 0,1-2-270,1-7 0,2-2 1,0 0-708,0 0 0,2 1 1,0-5 976,0-2 0,1-4 0,2-2 0,0-6 0,4-19 0</inkml:trace>
  <inkml:trace contextRef="#ctx0" brushRef="#br1" timeOffset="149104">32360 3485 20036,'-5'-30'2428,"-4"-1"-2158,-5 3 0,-6 3 0,-3 4-90,-3 4-90,-1 4 89,3 3 91,3 5-90,5 2 180,4 3-270,6 0 0,4 0 0,10 0-90,10 0 0,18 0 0,17-4 0,-18 0 0,1 0-191,5-3 0,0-1 236,0-1 0,0 0 45,-2-2 0,-1-1-45,-5 1 0,-3-1 45,21-14 0,-20 3 0,-21 1-90,-26 6 90,-29 6-45,12 6 0,-3 3-479,-10 5 0,-1 4 479,-6 0 0,-1 2-45,-2 5 0,0 1 0,2 2 0,2 0 0,6-2 0,2 1-73,7-1 1,3 1 72,-13 16 419,23 2-419,31-4 0,13 1 0,22 5 0,10-2-802,-16-10 0,1-1 1,3-1 801,11 0 0,2-3 0,-1-2 45,10 0 0,1-3-62,-10-4 0,1-1 0,-3-1 107,3-1 0,-3-2-57,8 3 0,-8-4-33,-17-12 90,-29-4 90,-30-7-90,-34-2 768,19 11 1,-3 2-814,-9 1 0,-1 2-45,-2 0 0,0 3 0,0 5 0,2 1 0,5 0 0,2 2 434,5 3 1,3 2-435,-21 14 90,20 2 185,25 5-275,24 2 0,25 4 0,-8-18 0,3-2-973,6 1 0,3-1 928,5-2 0,2-1 90,0-1 0,0-2 193,-1-2 1,-2-2-284,-6-3 0,-3-1 45,19 2 201,-20-7-201,-25-7 0,-26-4 90,-31-7-90,12 9 0,-3 2 610,-10 1 0,-2 2-610,-6 0 0,-1 3-1027,-1 6 0,0 2 1027,3-1 0,2 2 0,4 6 0,4 2-119,8-2 0,3 3 119,6 2 0,5 2 0,-6 22 90,23 11-180,25 4 90,0-27 0,4 0-908,7 0 0,3-1 908,5-1 0,2-2 0,3-2 0,1-2 599,0-1 1,-1-3-600,-2-3 0,-1-2 217,23 2-217,-16-7 0,-37-16 0,-30-1 0,-41-3 0,19 7 0,-4 1 1023,-7 4 0,-4 2-978,-4 3 0,0 1-45,-1 4 0,1 2 0,4 1 0,4 2 0,6 1 0,4 2 0,8 0 0,5 2 0,-11 27 358,27 6-358,30 7 0,4-29 0,5 0-513,10 1 0,5-2 513,6 0 0,4-1 0,7-2 0,2-3 0,2-1 0,1-2 0,-3-3 0,0-3 0,-5-1 0,-2-2-259,-9-3 1,-3-2 258,19 2 992,-26-10-992,-29-8 148,-31-5-148,-33 3-9,18 5 1,-4 2 8,-11 6 0,-2 3 0,17-1 0,-1 1 0,1 2 0,-3 2 0,1 2 0,0 2 30,3 0 0,0 1 0,2 1-30,-15 10 0,4 2 0,10 1 0,5 3 45,10 1 0,7 2-90,11 2 0,8 0-173,10 3 1,10-1 172,9 3 0,13-2-9,0-14 0,12 0 0,4 0 0,1-2 0,-6-2 54,9 3 0,-4-4 0,6 0-466,-5-3 0,6 1 1,2 0-1,-3-4 1,-7-4 465,-1-5 0,-6-5 0,-1-1 0,18-4 0,-4-2 0,-9-3 0,-4-3-13,-12-1 0,-5-4 13,5-22 90,-39-4 90,-37-3-115,4 25 0,-7 3-20,-11 2 0,-4 4-15,13 5 0,-2 2 0,-1 2 0,-3 3 0,-1 2 0,-1 1-119,0 1 1,0 1 0,1 2 88,2 1 0,0 2 0,2 2 45,-17 7 0,4 3-45,10 0 0,5 4 0,10 3 0,8 3 1012,10-1 0,8 2-1012,11 4 0,8 0 0,11-1 0,7-1-1004,11 2 1,5-3 1048,10-1 0,5-4-45,-16-10 0,1-1 0,1-2-62,1-1 0,0-2 0,0 0 62,-2-2 0,-1 0 0,0-1 0,14 2 0,-2 0 0,-10-2 0,-3-1 0,19 7 1016,-30 3-1016,-33 7 45,-35 9 0,-15 4-327,6-3 1,-5 1 281,14-9 0,-5 2 0,0 1 0,2-1 241,-5 6 0,2-1 0,0 2-241,2 0 0,0 3 0,3-1-30,3 1 0,2-1 0,3 2 60,5-2 0,2 1 0,4 1-75,-2 16 0,8 1 0,9-6 0,8 0 448,6-5 1,10-3-434,7-10 0,7-2 0,6-6 60,17-3 0,7-7 0,-1-1-298,-13 0 1,-2 0-1,2-4 298,10-5 0,1-5 0,-9-3 950,7-7-800,-15 3 1522,-14-3-1702,-9 1 158,-11-2-68,-5 2 1142,-10 3-1412,0 2-270,-5 3-809,6 5-1080,-5 3 2339,0 7 0,-11 5 0,-3 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40:47.143"/>
    </inkml:context>
    <inkml:brush xml:id="br0">
      <inkml:brushProperty name="width" value="0.09071" units="cm"/>
      <inkml:brushProperty name="height" value="0.09071" units="cm"/>
      <inkml:brushProperty name="color" value="#FFFF00"/>
    </inkml:brush>
    <inkml:brush xml:id="br1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5523 3292 19766,'-5'-8'2698,"2"-1"-2248,-3 3 0,5-1-1,-10 2 1,6 2 0,-1-2 90,-3 2-91,4-2 1,-7 0 90,2 2-180,-4 1 89,-1 2 1,-5 5 0,-1 3-270,-5 9-180,-13 27 0,6-4 0,10-11 0,1 3 0,-4 9 0,1 1-353,5-9 1,1 2 352,-6 13 0,3 0-545,8-10 1,3 0 544,1 0 0,2 1 0,2 0 0,4 3 0,4 4 0,4 5 0,0-4 0,3-1 0,2-1 0,0-1 0,2 2 0,4-5 0,11 0 0,5-8 0,5-3 0,4-5 0,13 0 0,1-6-262,-9-9 0,-1-7 262,2-8 0,-4-5 0,-12-3 0,-3-2 0,3-5 0,-1-1 0,-1-2 0,-1 0 0,0-3 0,-1-1 0,-2-1 0,-1 0 0,-2-1 0,-1-1 0,-3 1 0,-2-3 0,4-15 0,-3-1 0,-5 11 0,-3 0 0,3-13 0,-3 0 0,-5 13 0,-4 2 0,-1 0 0,-1-1 0,-3 2 0,-1-1 0,-1 2 0,-2-2 199,-7-11 0,-3 1-199,4 11 0,-1 0 0,-6-9 0,-2 1-554,-15-12 554,-5 6-1118,-7 5 1118,-5 10 0,-6 10 0,-2 10 152,-2 9-152,1 15 0,3 5 0,5 17-1169,5 5-450,8 8-180,8 5-990,15 5 2789,10 0 0,16 7 0,7-1 0</inkml:trace>
  <inkml:trace contextRef="#ctx0" brushRef="#br0" timeOffset="607">8739 2947 22554,'2'-24'4318,"0"2"-2969,-2 2-989,0 2-360,0 0 0,0 5 0,0 16 0,-7 18 0,-2 30 0,1-16 0,-1 4-267,0 8 0,-2 6 1,1 2 266,-2 8 0,0 2 0,0 0-610,2-15 1,0 1 0,1 0-1,-1-1 610,-3 16 0,1 0 0,0-4 0,0 4 0,2-3 0,-1-4 0,1 2-249,3-11 0,-1 1 1,2-2 248,-2 2 0,2 0-137,2-4 0,0 2 1,0-6 136,1 14 495,5 10-495,2-50-2830,16-35 2830,5-24 0,-3 3 0,1-3 0,0 1 0,0 0 0</inkml:trace>
  <inkml:trace contextRef="#ctx0" brushRef="#br0" timeOffset="1260">11216 3150 22554,'-12'-15'1619,"1"2"-1169,5 3 180,2 4-91,4 4-89,0 2 0,-3 0 89,-2 9 91,-5 3-90,0 8-360,-4 0-180,-1-2 0,-3-7 0,0-4 0,-1-7 0,1 0 0,4-7 0,5-6 0,4-12 0,9-34 0,5 6-709,-1 15 1,3 1 708,17-16-15,-2 23 1,5 5 14,1 12 0,2 6 0,1 0 0,-1 9 0,9 29 0,-5 17 0,-17-8 0,-5 6 0,-1 0-424,2 2 0,-2 0 1,-3 2 423,-2 5 0,-3 2 0,-4-4 0,-4 9 0,-6-4 0,-1-1 0,-4 1 0,-3-11 0,-2 1 0,-2-3-294,-3 3 1,-3-2 293,-6 9 0,-3-6 525,-1-19 1,-1-8-526,-27-3 0,3-14 0,20-33 26,27-11-26,6-6 0,12-4 0,6 1 0,9 4 1353,10 9-1353,13 9 0,12 13 97,-21 12 1,3 4-98,3 4 0,3 4 0,4 7 0,5 3 0,-3 1 0,10 3 0,-1 2-415,-7-1 1,3 2 0,-4-1 414,0 2 0,-3-1 0,-3 1 0,-3 0-405,-4-3 1,-2-1-541,-5-1 1,-2 0-2271,17 17-6616,-11-8 8907,-11-5 0,-7-6 1,-6-1-1</inkml:trace>
  <inkml:trace contextRef="#ctx0" brushRef="#br0" timeOffset="2250">14290 2652 25343,'0'13'2158,"0"-1"-1348,-4 1-540,3 0-270,-8 0 0,2-5 0,-5 1 0,0-8 0,-2 3 0,-2 1 0,-3-4 0,-1 3 0,0-4 0,1 0 0,5 0 0,6-4 0,4-4 0,10-19 0,2 2 0,10-12 0,8 6 0,9 3 0,8 5 0,7 5 0,-12 13 0,1 3 0,22 8 0,-14 9 0,-3 5 0,1 19-187,-19-10 0,-4 2 187,-3 22 0,-9 3 0,-16 5 0,-9 0 0,-13-4 0,-5-4 0,-2-10 0,-6 2 0,15-18 0,0-5 0,36-24 0,6-7 0,25-6 0,5 7 0,7 3-319,8 12 319,2 11 0,-18 10 0,-1 6 0,-12-3 0,-2 3 0,8 15 0,-5 4 0,-15-9 0,-5 1-1461,-3 3 1,-4 1 1460,-5-1 0,-5 1 0,-4 0 0,-5-2-1049,-5-1 0,-5-2 1049,-3-2 0,-5-3-165,-3-3 0,-3-3 165,-2-4 0,-2-2 0,-1-4 0,-1-3 0,2-4 0,0-2 70,4-4 0,-1-4-70,-7-3 0,2-4 0,-16-10 0,25 3 0,4-4 2149,0-13-2149,9-6 0,11-2 3007,5-3-3007,8 3 0,3 0 746,7 3-4344,10-14 3598,6 3 0,3 4 0,0 11 0</inkml:trace>
  <inkml:trace contextRef="#ctx0" brushRef="#br0" timeOffset="2943">17299 2250 22148,'12'-61'2608,"0"5"-815,0 10-1073,1 8 70,-5 10-790,-2 8 128,-4 21-128,-11 22 0,-12 35 0,3-17 0,-4 3-598,-7 12 0,-3 2 598,7-16 0,-1 1 0,-2 2 0,-4 5 0,-3 4 0,0 0 0,1-3-595,-1 2 0,2-3 0,-2 2 595,3-5 0,-1 4 0,0-2 0,4-4 0,-7 12 0,5-5 0,7-7 0,3-1-167,7-6 1,4-2 166,6 22-2164,26-12 2164,19-11 0,-10-20 0,5-4-161,4-4 0,4-1 161,5-2 0,1-2 404,1-1 1,3-2-405,-9 1 0,3 0 0,0-2 0,0-2 0,0-2 0,-1 0-225,17-5 1,-4-3-631,-13-1 1,-9-6-1035,-13-19-270,-22-3-171,-8-5 2330,-2-6 0,0-2 0,2 0 0</inkml:trace>
  <inkml:trace contextRef="#ctx0" brushRef="#br0" timeOffset="3176">17530 2875 20935,'0'-37'5397,"0"-4"-4138,0 0-269,0-16-990,0 20 0,0-6 0,0 24 0,0 7 0,0 52 0,0 17-811,1-1 1,-2 6 810,-1 3 0,-1 2-635,1-15 1,0 0 0,-1 2 634,-1 3 0,0 1 0,0 0 0,0 4 0,0 0 0,0 0 0,0 1 0,1 0 0,-1 0 0,1-3 0,0 0 0,-1 3-305,1-5 1,0 3-1,0 0 1,1-5 304,0 0 0,0-4 0,0 2 0,-2 11 0,-1 0 0,2-6 0,2-8 0,0-5 0,-3-7 0,-1-2-1973,1 21-725,-4-17 2939,-2-16 1,1-12 0,-1-9 0</inkml:trace>
  <inkml:trace contextRef="#ctx0" brushRef="#br0" timeOffset="3819">19500 2626 23364,'-21'-23'3508,"3"3"-2699,3 5 91,7-2-900,8 8 0,10-1 0,31 10 0,11 7 0,-16-3 0,2 1-373,7 0 0,6 1 0,-3-2 373,3 0 0,0 0 0,-3-1 0,2 1 0,-3-2 0,5-1 0,-1-1-360,12 3 0,-3-1-1079,2-7-180,-15-3-180,-16-7-630,-19-5 2429,-22-6 0,-17 0 0,-12-1 0</inkml:trace>
  <inkml:trace contextRef="#ctx0" brushRef="#br0" timeOffset="4316">19816 2403 21565,'-55'-10'4047,"7"2"-3237,29 0-180,5 3-181,8 3-179,-1-1 90,6 3 0,-3 9-270,1 9-90,2 18 0,-7 7 0,-1 5 0,4-8 0,-2 1-1293,-4 20 0,-2 1 1293,3-16 0,0-2 0,0-1 0,0 0-167,-4 8 0,0-3 167,4-15 0,0-1 0,-2 5 0,0-4 0,-2 0 0,8-10 0,4-10 0,10-11 2473,32-23-2473,3 0 0,-9 4 0,3 2 22,-2 5 1,1 2-23,2 2 0,0 2-906,3 0 1,1 3 905,0 6 0,-1 4 0,1 0 0,-2 5 0,0 8 0,-3 4 0,-3 3 0,-2 4 0,-3 4 0,-4 2 0,-4 1 0,-5 2 0,-3 1 0,-4 0 0,-5 1 0,-5-1 0,-5-2 0,-5 0 0,-4-2 0,-4-2-194,-4-3 1,-4-2 193,0-4 0,-3-2 0,1-4 0,-1-1 0,-25 9 0,6-10 0,9-9 0,9-11 0,9-8 0,11-10 312,6-5-312,12-8 0,4-4 1793,24-19-1793,4 2-899,1 3-586,-5 18-1123,-15 18 2608,2 8 0,6 3 0,3 2 0</inkml:trace>
  <inkml:trace contextRef="#ctx0" brushRef="#br0" timeOffset="5325">23268 2240 16168,'-4'-20'5667,"4"2"-4408,-4-4-719,4 10 539,0-7-539,0 13-1,0-1-89,0 2 0,0 2 719,0-4-719,0 1-180,0-1-270,-5 2 0,0 2 0,-7-1 0,0 3 0,-3-1 0,-5 2 0,-2 13 0,-8 11-428,-5 26 428,2 5 0,-2 4-717,9-7 0,-1 1 717,2-4 0,-2 3 0,3-2 0,-2 11 0,3-3 0,0-1 0,1 2-328,6-7 0,1 3 0,2-3 328,1 5 0,3-1 0,2-9 0,0 2 0,5-4 0,5 0 0,4-3-227,1-3 0,2-1 227,3-3 0,2-2 0,3-3 0,1-2-2096,22 18 2096,6-5 0,-1-15 829,1-11-829,-2-8 0,-4-12 755,-5-5-755,-5-13 0,-7-10 0,-7-11 0,-9-6 0,-10-4 235,-9 0-235,-7 1 0,-6 5 0,-5 4 0,-3 9 0,-5 7 3300,-2 8-3300,-18 9 0,16 9-2249,-20 19-1888,28 20 4137,7 2 0,16 11 0,15-15 0</inkml:trace>
  <inkml:trace contextRef="#ctx0" brushRef="#br0" timeOffset="5827">24653 2245 23454,'0'-64'1844,"-2"19"-1,0 2-1393,1-3-270,-2-13 0,3 44-90,3 5 0,9 5 0,12 3 0,19 2-90,14 0 90,-23 0 0,2 0-45,2 0 0,1 0-350,0-1 1,-1-1 304,0 0 0,0-1-1595,-4 0 0,-1-2 1595,24-5-180,7-2 180,-30 3 0,5 2 0,-30 5 395,-5 13-395,-3 12 0,-4 32 0,-1-15 0,0 4 0,-4 15 0,-1 4 0,2-16 0,-1 1 0,-1 8 0,0-5 0,-2 7 0,0 4 0,-1 2 0,1-3 0,0-5-520,0 2 1,1-3 0,-1-1 0,0 4 519,0-1 0,-1 4 0,0 2 0,-1 0 0,2-4 0,1-7-168,-2 7 0,3-6 1,-1-2 167,1-3 0,0 0 0,1-2 0,-3 16 0,2-2 0,1-9 0,1-3 0,1-6 0,0-3 0,2 20 0,0-16 0,4-16 2019,0-20-2019,2-20 1669,4-26-3513,4-9 1,3-5 673,-3 9 1,1-2-396,-1 4 0,1-3 0,-2 2 1565,-1-5 0,-2 2 0,-1 1 0,-2 0 0,-2 3 0,0-1 0</inkml:trace>
  <inkml:trace contextRef="#ctx0" brushRef="#br0" timeOffset="5987">24957 3185 16530,'-43'-14'2383,"0"-1"1,-17-7-1228,24 10 1,3 2-528,2-1-179,11 4 564,10 2-834,13 0 308,17 2-398,21 1-90,24 2 207,-23-1 1,3 0-433,7-1 0,2 1-1721,4-3 1,1 0 1045,1 1 1,0-2-541,-3 1 1,-2-2 1305,-2-1 0,-3 0 0,-3 0 0,-2 0 0,-3-2 0,0 1 0</inkml:trace>
  <inkml:trace contextRef="#ctx0" brushRef="#br0" timeOffset="6749">28372 2764 22914,'10'-53'1349,"1"-1"-809,1 0 0,0 1-91,-1 0 1,-2 0 0,-6 15-1,-1-1 1,2-19-723,-4 21 0,0 2 542,-6-10 1,-2 4-180,-9 5 203,-5 4-293,-4 6 0,-9 3 0,-5 12 0,6 14 0,-1 3 0,-23 14-227,20-1 1,1 2 226,10 0 0,1 2 0,1 0 0,2 2 0,1 1 0,2 1 0,-14 27 0,10 4-166,11-1 166,10-14 0,4 1 0,4-10 0,3 0-1,2 12 1,4-1 0,4-12 0,2-2 0,4 2 0,1-1 0,4-1 0,2 0 0,0 0 0,1 1 0,0-2 0,1 1 0,-2-1 0,1 3 0,1 6 0,1 4 0,-2-2-42,-4-1 0,-1 0 42,0 1 0,0 3 0,-5-4 0,-11-6 0,-4-2 0,-1 1 0,-2 0 37,-6 29-37,-10-4 0,-11-7 0,-7-8 0,-5-5 0,-3-10 0,1-12 0,-2-7 426,5-15-426,1-7 0,5-15 0,5-13 0,5-15 0,12 5 0,3-5-311,2 10 0,1-1 311,2-18 0,4-1-1230,0 15 1,2 1 1229,2-2 0,2-1 0,1 1 0,1 0-211,1 2 0,1 1 211,0 2 0,2 2 0,-2 5 0,1 1 0,-2 5 0,0 2-33,12-21 33,-9 14-360,-6 12-664,-6 7-775,-4 7 2293,-2 3-494,0 0 0,0 7 0,0-2 0</inkml:trace>
  <inkml:trace contextRef="#ctx0" brushRef="#br0" timeOffset="7534">30724 2433 22734,'26'-28'2249,"-1"3"-720,2-2-989,-9 10-271,2 2 181,-12 10 180,-4 12-450,-2 11-180,-8 13 0,-6 15 0,-11 7-305,-11 4 305,-1-17 0,-3-2 0,7-11 0,-2-2 0,-14 8 0,-3-5-477,13-17 1,-1-4 476,-1 1 0,-1-5 0,-1-6 0,0-5 0,1-1 0,1-3 0,1-5 0,2-4-232,3-4 1,2-3 231,3-3 0,5-2 0,2-5 0,5-3-374,5-3 0,3-3 374,4-4 0,3 0 0,5-3 0,4 1 0,1-1 0,3 1 0,2 3 0,2 3 0,1 3 0,1 1 0,-2 6 0,3 1-105,5-2 0,2 4 105,14-11 0,-12 22 0,1 5 0,20 8 0,8 15 607,6 13-607,-14 8 0,0 6 0,-10-5 0,-1 2-31,12 13 1,-1 3 30,-14-9 0,-2 2-11,-1 1 1,-1 5 10,-8 1 0,-1 5 0,-3-1-380,0 10 0,-4 3 380,-4-6 0,-3 5 0,-5-3-355,-5-10 0,-5-1 0,-2 0 355,-1 3 0,-3 0 0,-1 1 0,-2 1 0,-3 1 0,-1-1 0,-1 0 0,-2-1 0,0-1 0,0-1 0,-1-2 0,-3 2 0,2-3 0,-4 1 0,1-1 0,1-3 0,-1 0 0,2-4 0,-2 2 0,-6 8 0,-2 1 0,3-6-49,0-7 0,3-3 49,1-4 0,1-2 0,3-5 0,1 0 0,-17 14 610,11-8-610,6-9 1146,9-10-1146,4-5 1569,6-10-1569,-4 0 0,2 6 0,-5 3 0</inkml:trace>
  <inkml:trace contextRef="#ctx0" brushRef="#br0" timeOffset="10471">3894 7749 23544,'-22'23'1709,"3"-2"-1260,5-11 91,8-3-180,2-7 179,4 0-269,6-2 0,4-8 270,36-33-270,-3-5-535,-6 10 1,1-3 264,-5 4 0,0 0-551,3-3 1,1 1 550,0-1 0,-1 1 0,0 2 0,0 2-189,-3 1 1,-1 2 188,-4 6 0,-1 1 0,17-16 0,-9 11 0,-11 10 523,-2 7-523,-13 10 1120,0 16-1120,-9 17 0,0 28 0,1-19 0,-2 4-41,-2 8 0,-1 5 41,-1 3 0,-1 6 0,-1 1-338,1-15 0,0 0 0,-1 1 1,0 2 337,-1 10 0,-1 3 0,0 0 0,1-5-475,-1 4 0,1-3 0,0-3 475,0-7 0,1-2 0,0-4 0,0-3 0,2-5 0,1-3 0,1-3 0,-4 23 0,6-13 0,-2-12 0,3-9 23,0-18-1193,3-10 1094,5-20-1363,7-11-360,9-14 1292,-10 20 1,2-2-4410,4-3 1,1 0 4585,1-2 0,1 0 0,1 3 0,1 1 0,-1 0 0,1 0 0</inkml:trace>
  <inkml:trace contextRef="#ctx0" brushRef="#br0" timeOffset="10923">5100 7571 21655,'21'-36'2968,"-3"1"-2248,-4 9 89,-5 4 1,-3 4-181,-5 5-89,-1 3-90,0 3-450,0 4 0,0 1 0,-5 13 0,-2 5 0,-5 19 0,4 2 0,2 4 0,2-7 0,1 3 0,0 10 0,1 7 0,1-4-363,4 1 1,2 0 362,-1-6 0,0 2 0,2-3 0,5 4 0,3-3 0,1-3 0,2-2 0,2-3 0,1-2 0,2-6 0,3-3 0,26 13 0,4-19 0,3-15 0,0-20 0,-3-13 0,-29 6 0,-2-4 0,-3-6 0,-3-2 0,-1-6 0,-3-2 0,-4-5 0,-4-1 0,-3-2 0,-2-1 0,-4 0 0,-2 0 0,-4-1 0,-2 2 0,-4 2 0,-1 2 0,-3 2 0,-1 1 0,-1 5 0,-3 2-136,1 4 0,-2 3 136,-25-14 0,-2 20-1079,3 23-630,0 25 1709,19 16 0,5 7 0,7-6 0,3 2 0,3-1 0,0 0 0,1 0 0</inkml:trace>
  <inkml:trace contextRef="#ctx0" brushRef="#br0" timeOffset="14285">6680 1132 19316,'-61'0'5397,"10"-9"-4318,14 5 1,2-1-181,-2-8-179,10 1-630,20 7-90,2-5 0,9 7 0,4-2 0,12 5 0,10 0 0,15 0 0,8 7 0,-8 1 0,2 2 0,-10 0 0,0 2-218,14 3 0,0 2 218,-12-2 0,-2 0 0,1 2 0,1 0 0,-1 1 0,3 1 0,16 9 0,1 1 0,-13-6 0,-1 1-347,12 7 1,-1 0 346,-19-8 0,-3 0 0,-2 0 0,-1 2 0,-3-2 0,-1 2-81,4 10 1,-1 1 80,-8-8 0,-2 0 0,4 6 0,-1 1 0,-5-1 0,-1-2 0,7 16 0,4 11 0,-11-24 0,0 0 0,2-1 0,-1 1 398,1 1-398,0 0 711,4 13-711,-4-15 0,1 7 0,-7-20 181,-1-4-181,-1 3 0,-6-6 0,2 5 0,-4-8 0,2-3 0,-2 1-540,5-28-989,-3 0-495,2-15 0,1-4-7807,0-15 9116,-3 17 1,0 1 0,0-3 0,-4 6 0</inkml:trace>
  <inkml:trace contextRef="#ctx0" brushRef="#br0" timeOffset="16134">7610 2306 20575,'-12'-12'2519,"5"1"-2159,-2-1-91,8 4 91,-3-2-90,4 5 0,0-3 90,0 3 89,0 2 91,0-1 0,0 1-90,0-2-91,0 2 901,0 1-1260,0 0 0,0-1 0,0-2 0,-3 2 0,-2 1 0,-3 2 0,0 0 0,-2 0 0,0 0 0,-2 0 0,-1 0 0,1 0 0,2 0 0,0 0 0,9 0 0,24 13 0,24 11 0,4 4 0,6 3 0,-23-11 0,-2 3 0,3 0 0,-2 3 0,3-3 0,-1-1 0,1-1 0,1-1 0,-3-2 0,-1 0 0,-3-3 0,-1 0 0,-3-6 0,0 4 0,-3-11 0,-1 9 0,-4-10 0,1 8 0,-5-8 0,-2 4 0,-2-5 0,-2 0 0,0 0 0,0 0 0,-1 0 0,-3-18 0,-2-7 0,-2-23 0,0-8-532,0-10 532,0 29 0,0 0 0,0-2 0,0-1 0,0 0 0,0 1 0,0 3 0,0-2-151,0-19 1,1 0 150,1 19 0,0 0 0,0-10 0,-1 3 0,3-13 0,-4 29 0,0-3 0,-4 22 0,0 6 0,-10 8 515,-1 4-515,-9 10 0,-6 7 0,-10 8 0,-1-2 0,-2 2-379,7-8 0,-1 1 379,-14 9 0,0-1 0,13-9 0,2-2 0,1-1 0,0-1 0,3 0 0,0-1 0,-24 13 0,20-11 0,1-2 0,-16 1 0,2 7 0,29-17 0,13-6 1076,6 6-1076,-7-9 0,7 9 0,1-9 0,7 2 0,5 1 0,24 5 0,-2 1 0,7 0 0,5 0 0,-5-5 0,1-1-156,2 4 0,-1-1 156,-5-2 0,-2-2 0,2 2 0,-6 3 0,-9-8 0,-5 4-989,-6 2-1170,-4-6 2159,-4 20 0,-2-9 0,-2 13 0</inkml:trace>
  <inkml:trace contextRef="#ctx0" brushRef="#br0" timeOffset="17586">7959 2316 21565,'-12'0'2158,"5"0"-1978,-2 0-90,8 0-539,-2 0 89,3-2-90,0-1-360,0-4-809,0-1-8212,-6-2 9747,-1 0 1,-5 4 0,0 2 0</inkml:trace>
  <inkml:trace contextRef="#ctx0" brushRef="#br0" timeOffset="18793">8710 3231 22914,'-8'15'-690,"-2"3"1,0 0-1</inkml:trace>
  <inkml:trace contextRef="#ctx0" brushRef="#br0" timeOffset="20087">3870 9360 17284,'-43'-19'3958,"16"9"-3689,-11-4 427,20 11-247,2 3 116,0 0-26,1 0 59,1 0 931,2 0-544,0 0-176,1 0-89,1 0-540,6 0-180,-5 0 0,4 0 0,26 0 0,11 0 0,3 1 0,6-2-1696,4-1 0,3 0 1696,10-1 0,2 0 0,-15 1 0,2-1 0,0 0-620,3 1 0,1 1 1,0-1 619,1 1 0,1-1 0,-1 1 0,1 0 0,0 2 0,0-2 0,-2 0 0,1-1 0,-1 1-245,-1 0 0,-1 1 1,0 0 244,-1-1 0,-2-1 0,1 1 0,18-1 0,0 1 0,-6-3 0,-1 0 0,-5 1 0,-2-1 0,-6-1 0,-2-1 0,-7 1 0,0 0 0,0 1 0,-2 0 0,17-1 2107,-8 1-2107,-17 1 2371,-17 0-2371,1 1-1911,-15 2-1148,-1-5 3059,-9 0 0,2-3 0,-1 0 0</inkml:trace>
  <inkml:trace contextRef="#ctx0" brushRef="#br0" timeOffset="24063">9644 1620 21205,'-28'-2'2518,"3"-3"-1888,-4-5-360,16 1-90,-1 0 0,14 1 90,5 3-1,5-5 1,14 2 45,17-3 0,7-2-180,5 4 0,3 0-567,-10 1 0,1-1 1,0 2 461,-1 1 0,-1 1 0,0 1 15,10-2 0,3-1-15,4 1 0,4-1 0,-1 1 0,-12 0 0,-3 0 0,4 1-425,-2-1 0,3 1 1,0-1-1,-4 1 425,3-1 0,-4 2 0,1-2 30,0 1 0,0-1 0,-1 0-30,1 1 0,-1 0 0,0-1 30,-2 0 0,0 0 0,0 1-30,-1-1 0,-1 1 0,1 0 30,-1 0 0,0 0 0,-1 0-30,1 0 0,0 0 0,0 0 0,3-1 0,-1 0 0,1 0 0,2 0 0,-1-1 0,2 0 0,2 0 0,1-1 0,0 0 0,0 0 0,0-1 0,4 1-167,0-1 1,3 1-1,2 0 1,0 0 136,-2 1 0,0 0 0,1 1 0,-1-1 0,-1 1 0,0 0 0,0 0 0,0 1 0,6 0 0,1 1 0,-2 0 0,-6 1-478,-11 0 0,-4 2 0,2-1 478,12 0 0,1-1 0,1 1 0,-1 0 0,0 0 0,-2 1-122,-11-1 0,-2 0 1,2 1 121,14-1 0,3 0 0,-3 0 0,-14 1 0,-1-1 0,-1 0 0,3 1 0,1-1 0,0 0 46,1 1 0,-1-1 1,1 0-47,0 1 0,1 0 0,-2 0 0,0 0 0,-1-1 0,0 1 0,-2 0 0,-1 1 0,0 0-47,19-1 0,-2 0 47,-5 1 0,-2 0 0,-4-1 0,-1 0 0,-4 1 0,-1-1 457,-3-1 1,1 0-458,16-3 0,0 0 0,-14 0 0,1-1 0,16-4 0,-1 0 0,-11 1 0,0 0 223,6-1 0,1 0-223,7-1 0,2 1-25,-18 4 1,0 0 0,1 0 24,2 0 0,2 0 0,-1 1 0,2-1 0,0 1 0,3 1 0,-1-1 0,4 1 0,1 1 0,-1-1-369,2 2 0,0-1 0,0 2 0,0-1 369,-1 0 0,1 0 0,-1 0 0,0 1 0,-6 1 0,0 0 0,-1 0 0,0 0-233,2 0 1,1 0 0,-1 0-1,-2 0 233,4 0 0,-1 0 0,1 0 0,-2 0 0,3 0 0,0 0 0,-3 0-289,0 0 1,-2 0-1,0 0 289,0 0 0,1 0 0,-1 0 0,-1 0 0,0 0 0,3 0-41,-2 0 0,4 0 0,-1 0 0,-2 0 41,2 0 0,-2 0 0,1 0 0,-4 1 0,3 1 0,-1 0 0,-4 0 0,-1-2 0,-4 0 0,0 1 509,19 6 0,1 0-509,-9-5 0,2 0 0,-3 0 0,7 4 0,0 1 0,-11-5 0,1 0 0,-3-1 0,2 2 0,-3-1 385,2-2 0,1 0-385,3 0 0,1 0 0,5-2 0,0-1 0,6 0 0,1-2 0,-21 1 0,1 0 0,0-1 0,1 1 0,0 0 0,0-1 0,0 2 0,0-1 0,3 1 0,-1 1 0,3 1 0,0 0 0,-2 0 0,3 2 0,-3 1 0,2 0 294,-3-1 0,3 1 1,0 0-1,-4 1-294,-1 2 0,-3 0 0,0 0 0,3 0 0,-1 0 0,0 1 0,0-1 0,0 1 0,-1 0 0,2 0 0,-1 0 0,0 0-266,1 1 1,-1 0 0,1 0 265,-1-1 0,0 0 0,1 0 0,-1 0 0,1 1 0,-1-1 18,0 0 1,-1 0 0,1 0-19,-1 1 0,1 0 0,2 0 0,1 0 0,4 0 0,1-1 0,-3 1-198,3 0 0,-1-1 1,2 1 197,-2-1 0,3 0 0,1 0 0,-4 0 0,0-1 0,-2 0 0,4 0 0,3-1 0,4 0 0,1 0 0,-4-1 0,5 2 0,-2 0 0,2-2 0,-4 0 0,3-1 0,0 0 0,-5-1-163,-1 1 1,-4 0 0,-1-1 162,-2-1 0,0 0 0,-1 0 0,-3 0 0,-1 0 0,-1 0 885,18 0 0,-2 0-885,-5 0 0,-2 0 0,-4 0 0,-1 0 0,-3 0 0,-1 0 0,0 0 0,-1 0 12,0 0 0,1 0-12,3 0 0,0 0 457,1 2 1,1 0-458,3-1 0,0-1 596,2 3 1,1-1-597,2-2 0,0 0-676,1 0 0,0 0 676,1 0 0,0 0 0,-3 0 0,-2 0 71,-2 0 1,0 0-72,11 0 0,0 0 0,-18 0 0,-1 0 0,11 0 0,-1 0 0,-17 0 0,-1 0 0,2 0 0,1 0 0,1 0 0,0 0 0,2 2 0,1 1 86,0-3 0,-1 1-86,0 3 0,2 1 0,14-1 0,0 2 0,-16 0 0,-1 1 0,11 1 0,0 0 0,-6 0 0,-2 1 0,-10-4 0,1 1 0,10 2 0,0-1 0,19-2 0,0 0 586,-4-5-586,-2 4 0,-2-3 0,0 4 0,-1-5 0,5 4 0,0-2 0,-28 0 0,1 0 0,0 1 0,1-1 0,1-2 0,1 1 0,1 3 0,-1 1 0,0-4 0,0-1 0,-2 2 0,-1 0 0,27-2 0,-10 0 1716,-7 0-1716,2-2 0,-15-3 0,2-3 358,-10-11-358,-7 2 568,0-10-568,-10 1 353,-15-18-353,-7 5 0,-14-15 0,-8 11-411,-7-3 411,19 23 0,-1 0 0,0 2 0,1 1 0,-25-20 0,4 9 0,10 3 0,5 8 0,11 7 0,6 6 0,12 4 0,15 12 0,20 7 0,25 10-223,-20-10 0,2 1 223,6 0 0,1-1 0,3 2 0,0 0 0,1-1 0,0-1 0,-2 0 0,0 1 0,6 2 0,-1-1 0,-16-5 0,-3 0 0,4-1 0,-4-2 0,-4-4 0,-10-1 0,-10 1 0,-10 6 0,-28 21 0,-6-1 0,7-6 0,-2 2 223,4-4 0,-1 1-223,-1 2 0,0 2 0,0 0 0,0 0 0,2 2 0,-1-1 0,3 0 0,2-1 0,2-1 0,1 0 0,-12 23 0,2 6 0,10-18 0,1-7 0,9-30 0,0-20 411,-2-15-411,2-15 0,1-11-240,5 25 0,1-1 240,0-2 0,2 0 0,-2-1 0,2 0 0,0 0 0,1 0 0,1 2 0,1 0 0,0 1 0,2 2 0,6-26 0,-1 8 0,-3 10-1079,-4 9-1800,-12 9 2879,-12 5 0,-22 10 0,-12 4 0</inkml:trace>
  <inkml:trace contextRef="#ctx0" brushRef="#br0" timeOffset="25410">8016 6972 18416,'8'-16'3239,"0"1"-2970,0 0-89,0-3 180,1 3 0,-1-3 90,0 3-1,0 2 91,0 0 180,0 5 89,-2 1 1,0 2-91,-3 0 1,-2 0-180,-1 0-540,0 0 0,0 25 0,0 1 0,-3 31 0,-4 6-355,3-22 1,-2 2 354,0 6 0,0 1-463,0 4 0,0 2 463,0 0 0,0 4 0,0-3 0,0 3 0,0-2 0,0 8 0,0 0-666,1-10 1,-1 2 0,2-3 665,1 1 0,1-3 0,-2-4 0,-1 1-118,2 10 0,0-2 118,-1-15 0,1-2 0,-2 6 0,1-2 474,3 3-474,-6-7 737,6-8-737,-3-8-229,4-26-1660,0-9-719,4-27 2608,4-9 0,8-11 0,-6 28 0,1 0 0</inkml:trace>
  <inkml:trace contextRef="#ctx0" brushRef="#br0" timeOffset="25750">8735 6992 14812,'7'-59'2788,"0"0"1,0 2-1524,-3 3 1,-1 19-1266,-3 40 1409,0 46-1409,-4 7 0,-1 8-40,3-22 1,0 2 0,0 1 39,-2 10 0,-1 2 0,1-2 179,-1 10 0,2-1-179,0-1 0,1-1 0,-2-2 0,1-2-725,2-5 1,1-2 724,-2-5 0,0-3 0,2-6 0,0-1 0,-1 1 0,-1-2 0,1 11 0,-6-2 0,6-29 796,-8-9-2415,4-4 1113,-7-4 506,2-6 0,3 0 0,1-7 0</inkml:trace>
  <inkml:trace contextRef="#ctx0" brushRef="#br0" timeOffset="26234">11537 6789 20755,'-7'-21'3238,"-2"-1"-2428,4 1-1,1 1-89,0 2 179,4 5-179,0 3-90,0 5-630,0 3 0,-3 8 0,-2 10 0,-3 21 0,-1 14 0,1 8 0,1-5 0,0 3-713,0-2 1,-1 4-1,1-2 713,1-7 0,0-3 0,0 1 0,0 1 0,0 0 0,0-1 0,0-1 0,-1 0 0,1 1-214,-2 11 0,1 2 1,-1-1 213,0-8 0,1 0 0,0-2 0,1 0 0,-1-1 0,1-4-270,0 6 0,1-8-1619,1-2-360,4-13 2249,6-29 0,8-16 0,7-22 0</inkml:trace>
  <inkml:trace contextRef="#ctx0" brushRef="#br0" timeOffset="26686">11853 7190 22554,'19'-39'2609,"-3"6"-1890,-4 11 990,-2 11-989,-5 4-450,-2 21-270,-3-6 0,-5 6 0,0-9 0,-1-7 0,2-6 0,4-5 0,4-9 0,6-6 0,6-1 0,4-1 0,20-16-1184,-11 14 0,2 3 1184,24-7 0,2 8-464,2 13 464,0 5 0,-26 37 0,1 17 0,-8-2 0,-10-8 0,-6 4 0,-4 9 0,-2 10 0,-4 2 0,-7-8 0,-17 4 0,-10-5 0,5-5 0,-2 1 0,0-5 0,-1-1 0,-1-3-312,-11 8 1,2-2 311,18-19 0,1 0 0,-6 5 0,8-2 0,21-9 0,39 1 0,11 0-63,-8-7 1,3 1 62,0-1 0,2 1 0,3 2 0,4 1-270,-4-2 0,4 0 1,-3 0 269,5 2 0,-2-1-240,-9-3 0,1 0 0,-5-2-795,-7-2 1,-3-1-2233,18 1 3267,-15-6 0,-10-7 0,-6-3 0</inkml:trace>
  <inkml:trace contextRef="#ctx0" brushRef="#br0" timeOffset="27189">14615 6651 22734,'0'-15'3508,"0"2"-2698,0 1-1,0 2-89,0-1-720,0 4 0,-8 11 0,-2 54 0,1-24 0,1 3-1239,-2 25 0,2 3 1239,0-1 0,0-1 0,2-16 0,0 0 0,0 0 0,-1 2 0,1 1 0,0-1-311,-1 0 0,1-1 1,-1 0 310,0-3 0,1-1 0,0 0 0,-2 17 0,0-3 0,3-9 0,1-1-1132,0 3 1,-1-3 951,-1 11-3687,-2-11 1258,1-48 2973,4-26 1,8-25-1,2-11 1</inkml:trace>
  <inkml:trace contextRef="#ctx0" brushRef="#br0" timeOffset="27655">14801 6900 22374,'23'-36'2699,"-5"6"-2070,-2 7 1,-7 10 0,-1 6-91,-4 5-89,-2 2-180,0 0 90,-2-3-360,1 1 0,2-6 0,1 3 0,-2-5 0,2 0 0,0-5 0,4-6 0,2-4 0,4-3 0,4-3 0,7 3 0,7 0 0,7 7 0,6 4 0,1 9 0,5 3 0,-4 12 0,-2 6 0,-3 33 0,-21 1-1674,-12-10 1,-6 1 1673,-7-5 0,-4 0 0,-2 3 0,-2 0-329,-2-2 1,-1 1 328,-2-3 0,-1-1-77,-13 25 77,3-10 0,6-10 0,7-7 0,16-14 0,14-4 0,38 4 0,10 2 0,-31-6 0,0 1 858,9 4 0,5 2 1,-9 2-859,0 21 0,-13 4 0,-12 4 0,-17 2 0,-14 2 0,-7-16 0,-4 0 0,6-9 0,-1 0-450,-8 7 0,-2-2-1889,-1-4 1,0-3 2338,-19 8 0,20-13 0,1-1 0,-10 0 0</inkml:trace>
  <inkml:trace contextRef="#ctx0" brushRef="#br0" timeOffset="28220">17380 6413 23723,'-5'-36'3778,"-2"-4"-2698,-5 8-1080,1 9 0,0 18 0,0 20 0,-3 20 0,0 21-574,5-16 1,0 4 573,0 8 0,1 3 0,0 6 0,0 6 0,1-9 0,0 8 0,0 0 0,1-6-400,1-6 1,1-5 0,0 3 399,-1 5 0,0 4 0,0-1 0,1-9 0,-1-4 0,2-5 0,3-4 0,0 0-1782,-4 1 0,0-1-917,3 10 2664,-2-3 0,3-32 0,0-9 0</inkml:trace>
  <inkml:trace contextRef="#ctx0" brushRef="#br0" timeOffset="28583">17551 6733 15891,'7'-39'1079,"0"0"1,-1 4 0,0 2 1901,2-18-2531,-2 13 1318,5 13-1768,15 23 0,3 10 0,1 9 0,1 5 0,11 6 0,-14-9 0,1-1 0,7 2 860,-3-9-860,-3-4 0,-3-7 0,8-11 0,-12-3 3392,13-23-3392,-20 11 0,4-8 0,-12 14 0,-2 2 0,-4 2 0,0 6 0,-12 57 0,-6 28 0,6-30 0,0 4-812,0 0 1,-1 8 0,-1 1-1,1-4 812,0 0 0,-1-2 0,1 1 0,-1 0 0,0 2 0,-1 2-335,2-3 0,-1 4 0,1 0 0,-1-4 335,1-1 0,0-2 0,0 2-450,-1 10 0,0 2 1,3-7-811,3-6 1,2-5 1259,0-5 0,2-2 0,2-6 0,0 0 0,0 26 0</inkml:trace>
  <inkml:trace contextRef="#ctx0" brushRef="#br0" timeOffset="29110">19784 6291 21025,'-17'-13'4138,"1"2"-1890,4-5-1078,6 2-1170,-3 3 0,4 11 0,-3 18 0,-2 20 0,0 25-732,3-19 0,0 3 732,-1 11 0,-1 4 0,3-16 0,0 2 0,0 1 0,-1 3 0,0 1 0,1 0-969,-1 1 0,0-1 0,0 1 969,0-2 0,1 0 0,-1 1 0,-1 11 0,1 1 0,0-3-254,1 3 0,0 0 254,1-10 0,-1 3 0,3-8-1170,2 14-3237,-3-4 4407,4-58 0,6-21 0,0-23 0</inkml:trace>
  <inkml:trace contextRef="#ctx0" brushRef="#br0" timeOffset="29347">20032 6555 23364,'10'-44'3598,"-4"4"-2789,-2 9-179,-4 8-450,4-1-180,2 10 0,8-1 0,6 8 0,28 4 0,-4 1 0,19 2 0,-16 0 0,-4 0-450,-5 0-270,-9 0-449,-5 0-270,-10 0-360,-6 0-720,-4-5 2519,-9-3 0,-2-3 0,-5-1 0</inkml:trace>
  <inkml:trace contextRef="#ctx0" brushRef="#br0" timeOffset="29616">20275 6301 21655,'-24'0'2968,"1"0"-2248,3 0 89,4 0 91,0 0-1,2 7-269,-6 6-630,-1 10 0,-3 7 0,1 6 0,3 0 0,4 2 0,7-3 0,7 1 0,12 2 0,16-1 0,14 10 0,4 2 0,-7-6 0,-5 1 0,2 1-187,4 0 1,8 7 0,-1 0-1,-12-8 187,-13-10 0,-5-2 0,7 29 0,-16-5 0,-16-8-45,-10-17 0,-4-3-1484,-20 11-212,11-14 1,-1-3-1139,-15 3 2209,0-11 1,8 2 0,3-8 0</inkml:trace>
  <inkml:trace contextRef="#ctx0" brushRef="#br0" timeOffset="29994">22610 6133 16725,'5'-28'3688,"0"5"-770,-3 3-2918,1 7 1351,-1 21-1351,-2 18 0,0 38-744,0-22 0,0 5 744,-2 11 0,0 3 0,0-16 0,-1 2 0,0 4 109,-2 5 0,0 5 0,-1 1 0,0-3-109,0 3 0,-1-2 0,0 3 0,0-5 0,0 4 0,0-1 0,0-5 0,1-5 0,-1-3 0,0 0 0,-1 8 0,-1 1 0,0-4-315,0 3 0,0-2-585,1 7 1,0-6-1358,3-7-261,5-13 2518,4-19 0,6-18 0,4-12 0</inkml:trace>
  <inkml:trace contextRef="#ctx0" brushRef="#br0" timeOffset="30291">23089 6606 23004,'21'-54'1169,"0"0"0,-2 4 1,-2 3-766,-4 9 1,-2 2 405,6-21-360,-9 21-450,-5 15 0,-6 21 0,-5 25 0,-7 24 0,6-13 0,0 4-1119,0 7 0,1 3 1119,2 7 0,2 1 0,2 2 0,4 0 0,2 0 0,4 0 0,2-4 0,4-1 0,1-5 0,5-2-320,11 3 1,4-3 319,-9-17 0,1-3 0,7 1 0,1-10 0,14-28 0,-23-19 0,-8-25 0,-32-6 785,1 28 0,-4 1-785,-6-1 0,-3 3 0,-3 1 0,-3 3-180,-2 3 0,-2 4-495,1 2 1,-1 4-226,1 4 1,1 2-1350,-27 5-7582,10 10 9042,12 10 0,20 9 0,8 4 1</inkml:trace>
  <inkml:trace contextRef="#ctx0" brushRef="#br0" timeOffset="30729">24775 6189 24263,'-5'-36'3598,"2"1"-2878,3 4-720,0 1 0,0 4 0,0 30 0,-4 21 0,0 12 0,0 12 0,0 0-704,0-6 0,1 0 0,-2 4 704,1 2 0,-1 4 0,0 1 0,0-2-642,0 9 0,0-2 1,1 0 641,-2 1 0,1 1 0,-1-1 0,1-1 0,1 0 0,-1-1 0,1-4 0,-1 0 0,2-2 0,0-4 0,1-1 0,0-2-671,-1 15 1,-1-3 265,4-10 1,-1-3-766,-1-8 1,1-3-8662,1 8 8781,3-24 1,7-25 0,5-13 0</inkml:trace>
  <inkml:trace contextRef="#ctx0" brushRef="#br0" timeOffset="31043">25140 6489 24263,'6'-36'1169,"0"0"1,5-28-631,0 11-1347,5 13 1078,7 7 261,9 7-441,9 6-90,8 3 90,4 4 90,4 5 90,-4 3-270,-4 5 198,2 0-198,-16 0 0,-7 9 0,-17 12 0,-18 19 0,-8 23-1393,3-21 0,-2 3 1393,-3 9 0,-1 4 0,5-16 0,-1 3 0,0 3-564,0 4 0,-1 5 0,1 1 0,0-2 564,0 3 0,1-2 0,-1 3-212,2-5 0,-1 4 0,0-1 0,3-5 212,1-3 0,2-3 0,0-2 0,-2 19 0,0-3 0,3-7 0,0-3-246,1-8 1,0-3-1285,1 23 886,-5-17-2414,4-18 3058,-7-17 0,0-19 0,-3-11 0</inkml:trace>
  <inkml:trace contextRef="#ctx0" brushRef="#br0" timeOffset="31188">25087 7155 25522,'-12'-35'1079,"0"0"1,-7-26-630,13 4-360,14 26-270,47 5-540,6 28-1006,-16 2 0,7 1 0,-3-1 1726,3 1 0,0 0 0,-7-1 0,3 0 0,-4-1 0,1-3 0,1 0 0</inkml:trace>
  <inkml:trace contextRef="#ctx0" brushRef="#br0" timeOffset="31728">28007 6194 24263,'8'-23'4048,"-2"0"-3778,-1 8-270,-4 4 0,-1 16 0,2 20 0,-1 26 0,-1-13 0,1 5-721,1 11 1,0 4 720,-1-14 0,0 1 0,0 1 0,1 3 0,1 1 0,-1 0 0,1 0 0,0 0 0,-1 0 0,2-2 0,-1-1 0,1 0 0,1 18 0,0-2 0,0-7 0,-2-3-902,0-7 0,-2-3-1257,1 23-540,-2-16 2699,0-19 0,6-13 0,0-11 0</inkml:trace>
  <inkml:trace contextRef="#ctx0" brushRef="#br0" timeOffset="32195">28677 6341 24443,'0'-46'2878,"0"5"-2248,0 11-90,0 10-450,0 9-90,0 14 0,5 12 0,6 15 0,13 14 0,-7-17 0,2 2-350,6 2 1,1 2 349,4 3 0,0 1 0,2 1 0,1 1 0,-2 1 0,-1 1 0,-1-1 0,-1-1 0,-4-1 0,-3-2 0,-2-4 0,-4 0-400,4 23 400,-17-9 0,-16-7 0,-13-22 0,-8-4 0,-4-5 0,-3-5-205,-2-2 0,1-5 205,0-5 0,4-5 0,-6-22 0,10-7 481,17-8-481,12-5 0,20-5 2,-4 28 1,3 0-3,4-1 0,2-1-904,1-2 0,0 1 904,0 0 0,0 0 0,-1-1 0,-1 1-393,-2 1 1,-2 1 392,-1 1 0,-1 2 47,4-27-47,-6 9 0,-6 8 0,-2 6 288,-8 7-288,-4 3 0,-10 7 0,-11 8 1700,-6 5-1700,-7 12 1480,-5 6-2695,12 5 1,1 5-945,-15 17 810,19-12 0,4 3 1349,4 17 0,14 8 0,7 0 0</inkml:trace>
  <inkml:trace contextRef="#ctx0" brushRef="#br0" timeOffset="32505">30529 6108 26422,'2'-39'2159,"0"6"-2159,-2 8 0,0 9 0,2 25 0,2 20 0,2 32-655,-1-21 1,0 4 654,0 8 0,0 2 0,1 5 0,0 3 0,0-4 0,-1 4 0,0-3 0,-1 7 0,0-1 0,0-11 0,-1 1 0,-1-6 0,-4-3 0,-1-5 0,0-5 0,-1-1-1260,-12 23-498,-1-12-1120,-5-13 2878,1-15 0,3-13 0,2-11 0</inkml:trace>
  <inkml:trace contextRef="#ctx0" brushRef="#br0" timeOffset="32853">31174 6453 23544,'24'-27'1439,"0"0"0,16-21-899,-11 15 179,-8 10 1,-8 13-540,-3 14-180,-11 10 0,-8 9 0,-11 0 0,-9-5 0,-7-7 0,-5-7 0,-6-8 0,4-9 0,4-12 0,11-14 0,13-9 0,19-6 0,12 15 0,7 2 0,16-13 0,-9 19 0,1 5 0,12 10-1696,-11 27 0,-2 9 1696,-5 2 0,-2 5 0,9 19 0,-1 6-265,-9-3 1,-3 6 264,-6 1 0,-2 5 0,-2-2 0,-4-12 0,-2-3 0,-2 3 0,-2 13 0,-3 4 0,-4-6 0,-10 5 0,-7-6-1608,-4 1 1,-5-1 257,-4-3 1,-4-1 1349,-2-5 0,-3-2 0,-2-1 0,-2-2 0,-1-2 0,0-1 0</inkml:trace>
  <inkml:trace contextRef="#ctx0" brushRef="#br0" timeOffset="35529">9612 685 23723,'-21'-20'2609,"5"-1"-1889,0 3-1,9 3-89,2 5-450,5 0-180,0 5 0,0-3 0,3 6 0,6 8 0,30 35 0,-4 0 0,2 4-758,4 4 1,2 3 757,-9-10 0,2 1 0,-3 1 0,-4-5 0,0-1 0,-1 1-504,1 2 1,0 1 0,0 0 503,0 2 0,0 1 0,1 4 0,-2-1 0,2 3 0,0 1 0,-2-2 0,0 0 0,-2-2 0,1 2 0,-3-4 0,1 3 0,-2-2 0,-1-4 0,3 11 0,-2-3 0,-5-8 0,-1 1 0,-1-4 0,-2-7 0,-2-1 0,5 11 0,-2-7 0,-9-25 1253,-2-9-1253,-2-15 1772,-2-12-1952,0-13-1305,0 2 1,0-2-764,0-19 1569,-5 11 1,-2 2-1,-4 7 1,-10-6 0</inkml:trace>
  <inkml:trace contextRef="#ctx0" brushRef="#br0" timeOffset="36034">10006 2113 13553,'-48'13'3238,"8"-5"-77,9-3-2621,13-5 1498,8 0-1588,12 0 859,12 6-949,14 5-90,15 9 0,12 8 1058,-23-11 0,1 2-1328,3 2 0,1 1 0,2 2 0,0 1 0,1 0 0,1 1 0,-2-2 0,1 0-84,10 7 1,1 0 83,-6-7 0,-2-1 0,-3 0 0,-1-4 0,20-4 0,-37-23 0,4-49 0,-12-3-406,-6 11 0,-1-3 406,-1 5 0,0-1 0,1-2 0,0-2 0,0 1 0,1-2 0,-1 9 0,0-1 0,1 0 155,1-15 0,1 0-155,1-6 0,0 3 0,-5 20 0,-1 3 0,2-15 0,-7 29 0,0 6 158,0 10-158,-9 2 0,-9 6 0,-17 13 0,-17 8-692,20-4 1,-2 1 691,-4 2 0,-3 2 0,-17 7 0,-3 2-442,4-1 0,1-1 442,2-1 0,2-1-420,5-1 1,6-5 419,7-6 0,0 7 0,20-14 1733,3 7-1733,5-3-1446,-1 5-713,6-4 2478,-3-1 1,4 4-1,0-3 1</inkml:trace>
  <inkml:trace contextRef="#ctx0" brushRef="#br0" timeOffset="37423">3890 11444 24983,'-12'0'2608,"-2"0"-1888,0 0-450,-3 0-270,-1 7 0,-13-1 0,8 6 0,-8-6 0,16-2 0,7-10 0,8-10 0,30-34 0,1 16 0,6 1-466,2-2 1,2 3 465,9 0 0,3 8 0,-12 12 0,-1 6 0,-1 3 0,-1 6 0,0 4 0,-2 6 0,-3 6 0,-3 5-244,-4 5 1,-5 4 243,-4 6 0,-7 3 0,-7 4 0,-10 4-619,-13 3 1,-10 4 0,-2-3 618,6-10 0,-2-3 0,-4 1 0,0-2 0,-4 3 0,-1-2 0,2-4-278,-3-3 1,2-4 0,-1-2 277,-13 9 0,0-3 82,7-5 0,1-3-82,8-6 0,3-2 0,-14 12 347,55-16-347,27-5 0,9-8 0,7-2-509,5 1 0,4 0 509,-15 2 0,2 0 0,0 1 0,2-1 0,0 1 0,0 0 13,0 2 0,-2 0 0,0 1-13,17 1 0,-1 1-825,-19-1 1,0 2-1,-4-1-344,1 1 0,-3 0-3747,2 0 1,-4-1 3932,-6-1 0,-8-7 0,-3 0 1</inkml:trace>
  <inkml:trace contextRef="#ctx0" brushRef="#br0" timeOffset="37718">5173 11759 25073,'3'-51'877,"-1"0"0,-2 2 0,-1-2 0,-2 4-3708,0 7 1,-3 2 2830,-1-16 0,-6 12 0,-7 34 1409,-3 23-1409,60 10 0,34 4 0,-26-17 0,-41-17 205,47 2 0,-7-5-205,-71-14 0,-36-8 0,2 2 0,0 1 0,0 6 0,12 18 0,0 0 0,0 0 0</inkml:trace>
  <inkml:trace contextRef="#ctx0" brushRef="#br0" timeOffset="38753">30476 9990 24353,'10'-34'1574,"0"1"0,5-14-854,-3 10-360,-6 37-360,-6 10 0,-4 9 0,-2-10 0,-3 2 0,-1-10 0,2 4 0,0-12 0,4-4 0,0-9 0,8-8 0,15-23 0,5 10 0,-4 13 0,4 3 0,21-1 0,8 10 0,2 19 0,0 19 0,-29-2 0,-1 6 0,2 23 0,-6 7 0,-8-10 0,-5 2-1165,-2 16 0,-9 0 1165,-10-17 0,-7-3 0,-5 0 0,-5-3-1310,-4-3 0,-2-3 1310,0-2 0,-2-2 0,2-6 0,1-2-42,5-3 1,1-2 41,-18 10 0,11-8 0,19-2 1534,15-5-1534,25 1 0,21-3 0,19 1 1383,-23-5 1,3-1-1384,2 0 0,5 0 0,-3-1 0,7 2 0,0 0 0,-8-1 0,1 1 0,-4-3-465,-6 0 1,-3-2 464,3-1 0,-3-2 0,11-9 0,3-6 0</inkml:trace>
  <inkml:trace contextRef="#ctx0" brushRef="#br0" timeOffset="39106">31913 10097 23993,'29'-36'1889,"-4"8"-1259,-9 8 89,-8 12-179,-8 10-270,-10 14-90,-8 10-90,-11 11 0,-11 2 0,3-13 0,-6-4-90,-5-9 0,-1-5-259,0 1 1,2-7 258,1-11 0,6-7 0,-1-28 0,25 14 0,4-3 0,5-7 0,5-2 0,6-6 0,4-3 0,8-4 0,5 0 0,6 0 0,5 2 0,3 4 0,8 6 0,-3 16 0,6 4 0,-1 7-377,4 6 1,1 9 376,13 8 0,-5 15 0,-23 17 0,-9 10-1486,-4 9 1,-7 4 1485,-8-13 0,-4 3 0,-3 0 0,-3 5 0,-4 1 0,-3 0-304,-5 5 0,-3 0 0,-4 0 304,3-14 0,-3 0 0,-1 0 0,-2 0-376,-3 1 0,-3-1 0,-1 0 0,-1-1-7,-4 1 1,-1-1 0,-1-1-1,-2 0-134,-2-1 0,-1 1 0,-2-2 0,0 0-203,-1-1 0,-1-1 1,-1 0-1,-1-1 652,0-1 0,-1 0 1,0-2-1,0 1 1,1-2-1,0 0 1,-1 0-1,1 0 1,-1-2-1,0 0 1,1 0-1,-1 0 1</inkml:trace>
  <inkml:trace contextRef="#ctx0" brushRef="#br0" timeOffset="40703">5210 11459 15424,'-5'-7'5217,"2"1"-3925,3-1-843,0 4 1312,0 1-1221,-4 2 27,3-3-207,-6 1 272,3-4-272,-5 1 90,1 3-91,4-1-89,-3 1-90,6-1 0,-3 0 90,4 1-90,0 2-90,-5 7-90,-2 6 0,-5 12 0,-2 11 0,1 10 0,3-5 0,1 3 0,4-8 0,2 1-294,-3 15 0,3 0 294,4-13 0,3 1 0,6 13 0,2 0 0,-3-16 0,2 0 0,5 7 0,2-3-63,10-1 63,3-9 0,5-16 0,1-5 0,7-10 0,1-10 0,6-3 0,-2-15-208,2-5 208,-3-10 0,-25 18 0,-1-1 0,0-2 0,-1-3-507,-2-1 0,-2-2 507,0-1 0,-1-1 0,-3-1 0,-1-2-155,-2 0 1,-2-1 154,-3 1 0,-2-1 0,-2 1 0,-2-1 0,-3 2 0,-2 0 0,-1 2 0,-3 0 0,-1 2 0,-4 0 0,-9-6 0,-2 1 0,5 12 0,-2 3 0,-7-6 0,-3 4 0,-13 6 0,-3 10 0,2 12 0,2 11 0,6 10 0,5 10 0,6 8 0,3 7-495,12-8 1,2 1-406,5-8 1,1 1-874,-2 12 1,3-1 1772,4 22 0,1-30 0,1 1 0,1-1 0,-1 0 0</inkml:trace>
  <inkml:trace contextRef="#ctx0" brushRef="#br0" timeOffset="42466">13238 827 21745,'-27'-15'4587,"-2"-5"-3688,11 4-179,2-1-360,13 4-90,3 3-270,0 4 0,7 2 0,7 17 0,15 13 0,11 23 0,-3 3 0,1 5-1696,-7-11 0,1 2 1696,-4-3 0,1 3 0,-2-1 0,4 8 0,-1 2-448,-2-2 1,1 3 0,-1-2 447,-7-13 0,0-2 0,0 1-173,4 11 0,1 1 0,-1-3 173,7 7 0,-3-6 0,-10-16 0,1-2-360,6 12 0,-4-18-1979,-17-38 3730,-6-4-2290,-23-46 449,-5 7 1660,-3-3-1210,-5 2 179,0 6 181,-1 7 90,3 6 0,3 9 1020,3 3-660,-2 1-853,39 41 0,20 25 0,13 16 0,8 7 0,2-2 0,-2-11 1,-9-20 42,18-20 0,3-5-211,-13 21 1,10 18 0,3 7 0,-3-5 0,-8-16 0,-16-28 210,-14-36 0,-12-27 0,-9-9 0,-5 8-194,-10-4 1,-9 2-1,-4 5 194,3 4 0,-2 3 0,-7 18-135,-28 25 1,-3 29 134,32 7 0,3 13 0,3 4 0,-1-3 0,-6 5 0,0 0 0,1 5 0,5 4 0,-1 0 0,0 0 0,0 0 0</inkml:trace>
  <inkml:trace contextRef="#ctx0" brushRef="#br0" timeOffset="43860">3500 14681 22554,'-15'-20'2968,"3"8"-1888,-5 1-451,12 8 91,-6 3-90,6-13-630,-3 0 0,4-14 0,0 0 0,4-7 0,16-24 0,5 10 0,-1 16 0,3 2-1692,28-11 1692,-19 24 0,1 1 0,3 2 0,0 3-210,3 2 1,-1 5 209,-1 2 0,0 4 0,-2 3 0,-1 5 0,23 20 0,-12 16 0,-17 11 0,-19-24 0,-4 2 0,-5 0 0,-5 2-213,-10 12 1,-5 0 212,3-14 0,-2-1 0,-6 6 0,-1-3 0,-6-1 1524,5-11-1524,9-12 475,12-6-475,14-7 0,16 9 0,15 9 0,12 15-1428,-12 4 1,-1 4 1427,-9-9 0,-3 2 0,6 13 0,-6 2-182,-14-14 0,-6-1 182,-8 32 0,-17-23 0,-7-1 0,2-11 0,-3-2 0,-13 9 0,-3-5 0,7-13 0,1-5 0,1 0 0,-2-4-405,-21-5 1,2-6-1306,8-6 1710,19-29 0,15-7 0,46-7 0,-2 2 0,0 1 0</inkml:trace>
  <inkml:trace contextRef="#ctx0" brushRef="#br0" timeOffset="44257">5462 14153 20935,'-29'44'1911,"0"1"1,0 0-1,-10 5 1,12 2-1912,29-7 0,12 3 0,3-4 0,3 4 0,11-12 0,19-23 0,13-12 0,-6-6 0,-3-1 0,-5-13 0,-11-20 0,1-16 0,-5-4 0,-11 8 0,-11 3 0,-12 1-303,-10-10 0,-8-4 0,-5 15 303,-23 17 0,15 11 0,0 2 220,-14 1-220,-18 5 0,18 5 0,-14 9 0,25 5 0,1 6 0,-8 12 0,16 0 0,1 2-180,-13 14-450,17-13 0,5 0-210,8 0-1049,4-2 1889,3 18 0,2-9 0,0 12 0</inkml:trace>
  <inkml:trace contextRef="#ctx0" brushRef="#br0" timeOffset="45642">30626 12907 19046,'-23'44'7466,"-6"11"-6882,7-24 1,-1 1-225,-15 22-90,12-29 0,0-2-270,-2-3 0,-7 2 0,17-18 0,6-4 0,3-24 0,22-30 0,1 13 0,9-2 0,6 8 0,7 1 0,-1 3 0,2-5 0,2 7 0,25 6 0,-2 13 0,-10 21 0,-20 4 0,-6 6 0,-3 30 0,-11 13 0,-20-13 0,-8 3-417,-3-1 1,-5-1 416,-2 1 0,-2-4 0,1-9 0,-1-5 0,-17 12 0,61-44 0,-18 11 0,54-33 0,-24 14 0,3 12 0,1 8 416,-6 7 1,1 7-417,0 8 0,-2 4 0,1 0 0,-2 1 0,-5 4 0,-5-1 0,-4 19 0,-13-19 0,-5 1-1437,-1-13 0,-2-1 1437,-5 9 0,-6-1 0,-12-7 0,-6-5-288,-7-4 1,-4-4 287,3 0 0,-1-4 0,-1-5 0,2-6 0,-9-10-158,-2-9 158,19-1 0,1-9 0,21 8 2138,6-8-3578,6 7 331,2-5-1319,4 6 2428,0-3 0,0 0 0,0-4 0</inkml:trace>
  <inkml:trace contextRef="#ctx0" brushRef="#br0" timeOffset="46347">31869 13360 20395,'21'-5'3328,"-2"0"-2698,-4 2 90,-3 0-91,-4 3 1,-4 0-180,-2 0-91,-2 0 1,-4 0 0,-4 7-90,-10 4 90,-28 18-315,13-13 0,-3-2-45,-2-1 0,-1-1-200,-2-3 0,-1-3 200,9-4 0,0-4 0,-10-7 0,0-4 0,-16-9 0,25 1 0,5-5 0,6-17 0,13-6 0,16-4 0,13 0 0,13-1 0,9 5 0,8 7 0,0 8 0,0 9-41,-5 12 41,-1 6 0,12 30 0,-15-2 0,-14-1 0,-1 5 0,-3 7 0,-3 1 0,11 24-187,-13-17 1,-3 1 186,0 23 0,-10-30 0,-2 0 0,1 1 0,-2-1 0,-3 2 0,-2-1 0,1-1 0,-4 3 0,-6 14 0,-4 6 0,-2-1 0,-2-7 0,-2-2 0,1 1-401,-2 8 1,1 1 0,-2-5 400,-9 6 0,1-12 0,-4-7-311,5-6 311,3-8 33,5-5-33,3-4 314,5-9-314,8-4 1027,2-8-2736,6-6 142,0-2 1567,-5-2 0,-2 5 0,-5 0 0</inkml:trace>
  <inkml:trace contextRef="#ctx0" brushRef="#br0" timeOffset="65489">29489 294 22374,'26'49'886,"1"1"1,-1 0 0,0-1-1,1 1 1,-1-1 0,-3-3 0,0-1-887,2 2 0,8 13 0,2 5 0,0-1 0,-5-11 0,-11-16 0,-3-8 0,1-2 0,-12-26 0,-2-5 0,-3-13-900,0-1 900,-46-28 0,19 29 0,-5 0 0,-1 0 0</inkml:trace>
  <inkml:trace contextRef="#ctx0" brushRef="#br0" timeOffset="66014">29518 1015 20935,'-18'0'3418,"1"-2"-2518,1-1-91,3-4-179,7 4-181,-1-4 1,6 4-180,-3-2 450,4 2-720,6 1 0,4 11 0,12 4 0,9 13 0,8 2 0,5 3 0,3-1 0,5 5 0,1 1 0,3 0 0,-3-2 0,-4-4 0,-22-15 0,2-7 0,-16-4 0,-4-4 0,-2 0 0,-1-4 0,0-9 0,0-8 0,4-9 0,4-19 0,-3 9 0,-2 8 0,-1-1 0,1-3 0,-1-8 0,-4 18 0,-4 4 0,0 4 0,0 2 0,-7 8 0,-6 4 0,-11 8 0,-11 4 0,-6 8 0,-7 4 0,-7 5-337,24-10 1,-1 1-24,-3 1 1,-1 1-766,-3 2 1,-1 1 1124,-2 0 0,0 2 0,-1 2 0,1 2 0,-1 0 0,1 0 0</inkml:trace>
  <inkml:trace contextRef="#ctx0" brushRef="#br0" timeOffset="67407">4361 16267 26332,'7'20'1619,"-3"14"-1169,-3-10-270,-4 9-180,-5-12 0,-9-1 0,-7 0 0,-10 1 0,-9-3 0,-8-3 0,-8-7 0,-2-3-511,-2-5 511,2 0 0,8 0 0,6-3 0,12-2 0,9-5 0,10-3 0,8-7 0,15-14 0,7 3 0,12-9 0,2 13 0,5 3 0,1 4 511,3 5-511,-2 5 0,-1 5 0,-3 7 0,-3 8 0,-2 10 0,-1 11 0,-3 9 0,-1 9 0,-5 7 0,-8-14 0,-2 2 0,-2-10 0,-1 0-115,0 9 0,-1-1 115,-9 14 0,-4-7 0,-9-6 0,-21 8 0,7-19 0,-15 9 0,12-23 0,2-3 0,5-7 0,-4-3 0,14-5 230,-1-5-230,14 0 0,-2-6 0,4 1 0,-1 2 0,2 1-810,4 2-179,0 2-181,0 1-269,6 2-720,4 0 2159,9-2 0,7 1 0,3-1 0</inkml:trace>
  <inkml:trace contextRef="#ctx0" brushRef="#br0" timeOffset="67859">5129 16445 22554,'0'-19'2609,"0"2"-1800,0 2 1,-6 2-181,1 3-179,-5 4-180,0 4 90,0 2-270,-6 9-90,0 7 0,-3 15 0,9 1 0,2 3 0,-1 23 0,11-6 0,5 0 0,15 5 0,-3-22 0,5-5 0,23-1 0,4-14 0,1-17 0,-3-19 0,-4-17-667,-10-16 667,-13-7 0,-10-3-163,-15 5 163,-12 8 0,-11 11 0,-9 11 0,-8 14-675,10 18 1,0 5-1035,-20 13 495,19-2 0,2 4 1214,-7 21 0,7 9 0,4 3 0</inkml:trace>
  <inkml:trace contextRef="#ctx0" brushRef="#br0" timeOffset="69070">30577 15103 20126,'5'0'2608,"-1"0"450,-4 59-2608,-6-24-270,3 7 0,-2 2 90,-12 5-90,-5-1-91,-4-2 91,-10-5-612,-6-6 432,-8-9 90,-3-11-90,-4-15 0,2-13 45,20-6 0,3-5 45,-12-19-90,20 11 0,4-2 0,8-23 90,12-1-90,12 2-49,11 5 49,9 7 0,9 9 0,-9 17 0,4 4 45,-1 8 0,1 4-45,1-1 0,-1 5 45,-4 10 0,-4 6-45,9 23 90,-4 18-336,-20-26 0,-2 2 336,-2 4 0,-2 1 0,-1 3 0,-4 1-45,-4 1 0,-3 1-45,-1 0 0,-3 0 0,-5 2 0,-2-2 0,-2-2 0,-1-1 0,-2-1 0,-1-3 0,-1-2 0,-1-2 4,1-4 1,-1-1-5,-18 18 167,3-10-167,3-6-360,9-17-450,8-6 143,10-19-862,9-8-629,4-10 2158,2-5 0,10-8 0,3-3 0</inkml:trace>
  <inkml:trace contextRef="#ctx0" brushRef="#br0" timeOffset="69531">31414 15443 22914,'21'-15'2339,"-5"0"-2070,-8 4 1,-4 4-90,-8 5-90,-6 2 0,-8 0-90,-11 0 90,-7-3-90,-7-4 180,-4-6-90,-2-10 0,2-7-245,3-9 155,7-9 90,6-5-90,13-8 90,8-3 0,12 2-1,6 7 1,9 9 0,5 10 90,4 13-180,9 11 90,2 14 0,5 15-90,1 15 90,0 13 0,-21-18 0,-2 2 45,0 3 0,-3 2-96,0 2 1,-3 2 5,-2 1 0,-4 4-1654,-3 17 0,-7 4 1609,-4-20 0,-2 1 0,-2-1-10,-2 22 0,-4-3 10,-4-4 0,-3-6-92,6-18 0,0-4 92,-2 0 0,-1-1-585,-2-2 0,-2-2-494,-2 0 0,-3-2-451,-4-1 1,-3-2 1489,-2 0 0,-3 0 0,-5 0 0,-1-1 0,-4 0 0,1 1 0</inkml:trace>
  <inkml:trace contextRef="#ctx0" brushRef="#br0" timeOffset="77116">5685 6499 23364,'-20'-12'3238,"3"1"-1439,-2-11-1619,7 10-180,-5-12 0,6 13 0,-4-4 0,0 3 0,-1 1 0,0-1 0,-2-1 0,-3 0 0,-1 0 0,-4 1 0,-3-1 0,-3 0 0,-3-2 0,-3 0 0,-3 2 0,-4 1 0,-3 4 0,12 2 0,-1 2 0,-19 1 0,20 0 0,-1 1 0,0 2 0,0 0 0,-21 0 0,5 3 0,0 1-383,-12 4 383,21-1 0,2 2 0,-19 6 0,0 2 0,0 1 0,0 3 0,0 1 0,0 4 0,17-6 0,0 2 0,11-6 0,0 1 0,-10 6 0,0 1-683,-13 9 683,27-13 0,1 0 0,-1 1 0,1 2 0,0 1 0,1 2-164,-1 3 0,1 1 164,1 0 0,1 1 0,0 2 0,2 0 0,1 0 0,1 0 0,1 1 0,1 1 0,2 0 0,0 1 0,1 0 0,1 2 0,1 2 0,0 0 0,1 0 0,0 2 0,-3 18 0,2 1 0,3-16 0,2 0-580,-3 13 0,2-1 580,7-18 0,0-2 0,1-1 0,1 2-235,0 12 1,2 0 234,-1-13 0,1 0 235,1 8 0,2 2-235,4-1 0,2-1 0,-2-10 0,2 0 0,4 13 0,1 0 0,-3-12 0,1-1-40,2 1 1,0 0 39,1-1 0,1 1 0,-1-3 0,2 0 0,9 6 0,1 1 0,0-4 0,1 0 0,1-3 0,-1-2 0,-1-3 0,-1-5 0,11 6 928,3-2-928,0-1 0,1-3 0,3-1 0,3-1 0,7-1 0,4-2 0,4 0 0,-29-11 0,-1 1 0,0-1 0,1 1 0,14 1 0,0 0 0,-11-3 0,-1 1 0,10 2 0,-1-1 0,16-2 0,2 1-201,0-7 201,-30 0 0,1 0 0,1-2 0,1 0 0,2-2 0,1 0 0,2-4 0,1-2 0,2 1 0,2-3-70,-4-1 1,3-2 0,1 0 69,1-1 0,0-1 0,0 0 0,1 0 0,-1-1 0,1-1-312,9-6 1,2-2 0,-6 1 311,-3 1 0,-3-1 0,-5 1 0,2-2 0,-3 0-318,3-6 1,-3-2 317,2-6 0,-2-2-99,1-5 0,-1-3 99,-14 13 0,-1-2 0,-2-1 0,1-4 0,-2 0 0,-1-3 0,-1-1 0,-1-3 0,-3-4 0,-4-4 0,-2-6 0,-2-1 0,-2 3 0,-2 12 0,-1 2 0,-1 0 0,-2-2-216,-1 0 1,-2-3 0,0-1 0,-3 2 0,-1 3 215,-6-11 0,-3 4 0,-3 1 0,-3 1 0,-3 1 0,-2 2 0,-2 2 0,-2 1 0,-2 2 0,-2 3 0,-2 1 0,-2 3 0,0 2 0,-2 1 0,-2 3 23,1 3 1,-2 2-1,-1 3-23,0 2 0,-2 3 0,0 3 0,1 2 0,-1 3 0,-1 2 0,-1 2 0,-1 4 0,0 2 0,0 3 0,0 2 0,0 3 0,0 1 0,0 3 0,-3 3 0,1 4 0,-2 3 0,-2 3 0,3 2-332,0 3 1,1 2 0,1 2 0,1 0-29,-1 0 0,0 1 0,2 0 1,2 3-226,6 0 0,2 2 1,3 1-1,5-1 561,3 3 1,4-1 0,2 2 0,1 1 0,2 2 0,1 0 0,2 1 0,0 0 0,-1 1 0</inkml:trace>
  <inkml:trace contextRef="#ctx0" brushRef="#br0" timeOffset="78585">4028 17507 22644,'-10'-10'2429,"4"-1"-2070,-2 3 1,7 1 0,-2 2-90,3 2 989,0 1-989,-4 2 0,3 0-90,-6 0 0,6 9-180,-2 7 0,3 17 0,0 12 0,0 16 0,-2-26 0,0 2 0,1 17 0,1 5 0,-1-8 0,-1 2 0,1-2 0,1 6 0,0-3-270,0 8 0,0-13-1259,0-33-450,4-18-630,4-9 2609,8-9 0,9-3 0,4-2 0</inkml:trace>
  <inkml:trace contextRef="#ctx0" brushRef="#br0" timeOffset="79071">4905 17497 20215,'0'-16'3868,"0"3"-2968,0 1 809,0 4-810,0 3-89,0 0-630,-5 5-180,-2-2 0,-7 2 0,-11 6 0,2 5 0,-8 12 0,5 7 0,1 11 0,-1 10 0,3 5 0,13-11 0,2 0 0,1-12 0,3 0 0,2 19 0,11-2 0,19-18 0,9-12 0,7-22 0,1-10 0,-3 6 0,-3-8 0,-1-40 0,-14-9-430,-26-1 430,-1 23 0,-3 2 0,-10-7 0,-4 8 0,-3 12 0,-1 6-1978,1 13-811,3 2 2789,4 5 0,7 7 0,4 1 0</inkml:trace>
  <inkml:trace contextRef="#ctx0" brushRef="#br0" timeOffset="79890">6063 17446 19046,'4'-16'4947,"0"3"-4047,-4 1-181,0 2-179,0 4-90,0-1 0,-4 7 89,0-2 1,-6 2-90,-1 0-450,-4 9 0,-2 6 0,-5 14 0,-1 11 0,-1 6 0,1 10 0,13-15 0,2 2 0,-3 19 0,10-23 0,4-2 0,10 4 0,11-11 0,11-10 0,6-9 0,6-11 0,-1-11 0,1-7 0,-18-4 0,-3-4 0,11-14 0,-16 9 0,-4-2 0,-6-18 0,-6 0 0,-14-2 0,-6 4 0,-13 6 0,-7 5 0,-2 12 0,-16 6-90,17 12-1709,-9 10-540,21 9 2339,3 12 0,5 9 0,2 7 0</inkml:trace>
  <inkml:trace contextRef="#ctx0" brushRef="#br0" timeOffset="85491">27767 15692 14369,'-56'-33'0,"-1"0"0</inkml:trace>
  <inkml:trace contextRef="#ctx0" brushRef="#br0" timeOffset="86529">30131 17166 17607,'-7'-5'4228,"2"2"-3689,5 1 1350,0 2-809,0-2-451,0-1 91,0-2-91,-4 0 1,3 0-180,-3 0-270,4 2-180,-3-2 0,2 2 0,-3-2 0,1 0 0,2 0 0,1 2 0,1-1 0,4 3 0,-3-3 0,6 19 0,-1 5 0,5 25 0,-2 9 0,2 9-637,-6-28 1,-1-1 636,-1 0 0,1 1-216,2 10 1,0-1 215,2 18 0,-2-26 0,0-1 0,1 0 0,0-9 0,-3-9 0,-2-5-3688,-3-19 3688,0-24 0,6-8 0,1-16 0</inkml:trace>
  <inkml:trace contextRef="#ctx0" brushRef="#br0" timeOffset="86936">30736 17242 23723,'12'-23'3149,"0"3"-2340,-5 2 1,-3 5-720,-3 3-90,-1 3 0,0 2 0,-3 2 0,-2 1 0,-5 11 0,0 9 0,-4 15 0,1 13 0,5 8 0,2 2 0,6 2 0,4-6 0,4-7 0,17 2 0,0-25 0,13 0 0,-6-26 0,17-29 0,-14 0 0,-12 5 0,-4-3 0,0-18 0,-9-1 0,-8 1 0,-12 1 0,-7 4 0,-18-10 0,8 20 0,-10-5 0,12 24-1529,3 7-360,3 4 1889,9 8 0,12 4 0,7 5 0</inkml:trace>
  <inkml:trace contextRef="#ctx0" brushRef="#br0" timeOffset="87295">31446 17024 22734,'46'-18'3508,"-6"0"-2788,-11 5-181,-7 5 91,-8 4-180,-6 8-450,-4 7 0,-10 9 0,-2 4 0,-10 3 0,-3-4 0,-7-2 0,-3-11 0,-3-3 0,-1-11 0,2-6 0,7-11 0,6-9 0,9-9 0,9-6 0,12-4 0,11 3 0,7 5 0,9 11 0,0 14 0,3 11 0,-3 20 0,-12 13 0,-4 6 0,-7-4 0,-3 3-517,4 18 1,-5 2 516,-11-8 0,-5-1 0,-2 4 0,-3-1 0,-7 1 0,-3 0-270,-3 1 0,-3-1-945,-3 0 1,-3-2-360,-2 1 0,-1-2 1574,-1-3 0,-1 0 0,-1-2 0,0-2 0,1-1 0,-1 0 0</inkml:trace>
  <inkml:trace contextRef="#ctx0" brushRef="#br0" timeOffset="89433">6956 16531 23634,'0'10'2158,"-4"-4"-898,4 3-721,-4-8-89,0 3 0,3-4-360,-2 0-90,-3 5 0,-8 10 0,-5 2 0,-25 23 0,6-9 0,-1-1 0,-3 3 0,3-3 0,0 0-374,-1 2 1,1 0 373,2-1 0,4-1 0,-6 16 0,5-5 0,7-1 0,2 3 0,13-15 0,1 3 0,8-23 0,2 4-1079,-3-11 656,4 3-2365,0-4 2518,0-7 270,0-1 270,0-12 179,0-1 181,0-6 90,0-2 179,0 1-89,0 3-91,0 2-89,0 5-450,0-2-180,0 9 0,-5 1 0,-2 8 0,-7 2 0,-4 7 0,-3 1 0,-3 8 0,-1-1 0,5-2 0,2-5 0,9 1 0,11 6 0,7-1 0,9 11 0,0-7 0,15 4 0,-9-5 0,11-5 0,-13-3 0,2-8 0,1 4 0,-3-5 0,-1 0 0,-1 0 0,-11-3 0,0-4 0,-13-6 0,-2-7 0,-6-3 0,-4-3 0,-5 3 0,-16-4 0,9 10 0,-9 0 0,15 12 0,6 3 0,2 2 0,16 13 0,6-5 0,12 11 0,2-13 0,3-1 0,0-5 0,6 0 0,-12 0 0,-15-5 0,-25 4 0,-4-4 0,-2 10 0,19 3 0,4 5 0,4 2 0,0-2 0,2-1 0,0-1-1080,2-6-1438,0 0 2518,-2-5 0,0-2 0,-2-1 0</inkml:trace>
  <inkml:trace contextRef="#ctx0" brushRef="#br0" timeOffset="90441">4966 6280 20575,'-12'0'3328,"0"0"-2788,5 0 0,-2 0-180,8 0 269,-2 0-269,10 5 0,7 3 0,17 5-181,10 4 1,10 4-90,4 2-45,-18-4 0,1 1-45,14 9 0,-20-11 0,-2 0 0,-1 3 0,-6-6 0,-6-7 0,-5 1-360,-2-8-359,-6 10-720,0-9 764,-4 5 0,0-21 1,0-3-1</inkml:trace>
  <inkml:trace contextRef="#ctx0" brushRef="#br0" timeOffset="91789">6213 6042 16887,'-5'-3'4138,"2"1"989,3 2-4677,0 29-270,2 3 90,0 33-181,2-1 1,-1-29 0,0 1-162,0 1 1,0 0 71,1 0 0,0 0 45,0-2 0,0-1-45,3 27 0,0-10 0,0-8 0,1-10 0,-2-8 0,4-12-360,-5-6-449,2-7-127,-5-11 936,2-22 0,0-7 0,2-18 0,1 4 0,-1 1 0</inkml:trace>
  <inkml:trace contextRef="#ctx0" brushRef="#br0" timeOffset="92091">6477 6138 21115,'-8'57'5127,"4"-13"-5037,14 5-90,2-18 0,4-8 90,12-5-90,-6-11 0,7-2 0,-8-12 0,-1-4 90,0-9 0,-1-5 90,1-22-90,-11 10 0,0-12 0,-9 5-1,-7 15 1,-2-7 0,-18 18 0,3 7-90,-12 9-90,5 10 90,-1 7-90,1 3-179,4 3-91,5-1-180,6-2-90,8-1-179,2-8-91,6 4-449,0-6-810,4 5 2159,0-2 0,4-4 0,0-2 0</inkml:trace>
  <inkml:trace contextRef="#ctx0" brushRef="#br0" timeOffset="92550">7033 5838 22194,'-5'-20'2249,"0"2"-1889,-5 0 0,2 1-180,3 8-180,-2 0 269,3 9-179,-1 0 90,-2 0 270,-1 20-270,-1-1-90,1 23 0,4-4-90,4 5 90,0 3-90,5-2 90,2-4-90,7-6 0,2-9 90,3-7 0,1-11 89,8-9 1,-8-9 0,3-11 180,-10-27-270,-7 9 0,-6-17-180,-21-5-270,5 27-1349,-25-15 270,18 39-720,-11 4 2159,12 14 0,0 4 0,2 7 0</inkml:trace>
  <inkml:trace contextRef="#ctx0" brushRef="#br0" timeOffset="93889">6140 17735 21115,'-11'9'2159,"5"-2"-1889,-1-7-180,6 0 179,-3 0 91,17 0 360,-3 0-271,5 0-89,-8 0 0,-7 0-4408,0 0 4048,-5 0 0,-4 0 0,-5 0 0</inkml:trace>
  <inkml:trace contextRef="#ctx0" brushRef="#br0" timeOffset="94606">8641 3689 22554,'0'5'2429,"0"4"-1710,-3-8 451,2 4-721,-3-5 721,4 0-1080,-3 0-810,-2 0-809,1 0 1529,0 0 0,4 0 0,0 0 0</inkml:trace>
  <inkml:trace contextRef="#ctx0" brushRef="#br0" timeOffset="95142">11435 3521 24083,'-4'6'2429,"-4"3"-1800,4-8-179,-1 3-90,2-4-270,3 0 0,-4 0 0,3 0-1739,-2 0 0,3 0 0</inkml:trace>
  <inkml:trace contextRef="#ctx0" brushRef="#br0" timeOffset="95599">14935 3714 25073,'-6'5'1979,"-3"-4"-1350,8 3-89,-6-4-180,6 0-4768,-3 0 4408,17-7 0,4-1 0,14-7 0</inkml:trace>
  <inkml:trace contextRef="#ctx0" brushRef="#br0" timeOffset="95944">17969 3968 22914,'-19'-2'1799,"1"-1"-1619,4-2 0,5 0 0,4 0-90,5 2-630,0 1-2698,3-7 3238,4-3 0,5-10 0,2-1 0</inkml:trace>
  <inkml:trace contextRef="#ctx0" brushRef="#br0" timeOffset="96217">20430 3638 25073,'-8'-13'1979,"-1"3"-1710,5 5-179,0 2-5487,4 3 5397,6 0 0,6 0 0,7 0 0</inkml:trace>
  <inkml:trace contextRef="#ctx0" brushRef="#br0" timeOffset="96536">23422 3607 24713,'-4'0'1439,"0"0"-5037,4 0 3598,6 0 0,4-2 0,7-1 0</inkml:trace>
  <inkml:trace contextRef="#ctx0" brushRef="#br0" timeOffset="96850">25611 3785 18416,'0'18'4408,"0"0"-3958,0-5 449,0-1-449,0-6 0,0-2-540,0-4-2699,4 0 2789,4-2 0,8-1 0,5-2 0</inkml:trace>
  <inkml:trace contextRef="#ctx0" brushRef="#br0" timeOffset="97169">28109 4014 24533,'4'-5'1889,"1"0"-1439,-4 0-181,1 2-179,-2 1-2338,0 2 89,3-3 2159,7-4 0,9-4 0,6-4 0</inkml:trace>
  <inkml:trace contextRef="#ctx0" brushRef="#br0" timeOffset="97448">31215 4060 23903,'2'-18'2159,"0"2"-1799,-2 4-180,0 4-90,2 3 0,-2 3-90,4 2-90,-2 0-630,2 0-539,-2 0 1259,-9 11 0,-9-1 0,-11 9 0</inkml:trace>
  <inkml:trace contextRef="#ctx0" brushRef="#br0" timeOffset="134768">29469 4766 22464,'-31'-7'1889,"3"-1"-1349,3 0 539,0-2-629,13 5-90,-1-3-1,13 3 181,0 2 360,0-1-900,3 3 0,9-1 0,14 2 0,17 0 0,20 0-447,-24 0 0,3 0 447,7 0 0,2 0 0,7 0 0,2 0-501,5 0 0,2 0 501,-21 0 0,1 0 0,1 0 0,-1 0 0,0 0 0,3 0 0,11 0 0,3 0 0,-4 0 0,4 0 0,-2 0 0,-14 0 0,2 0 0,-7 0 0,19 0 0,-15 0 0,-13 0 0,-10 0 797,0-2-797,-14-1 1099,3-2-1099,-11 2-1260,0-1-1528,-4 3 2788,-2-1 0,-6 13 0,-1 3 0</inkml:trace>
  <inkml:trace contextRef="#ctx0" brushRef="#br0" timeOffset="135469">31658 4614 21565,'-5'-11'2248,"1"3"-1708,4 6-90,0 0-90,2 1-1,4-1-89,8 2-90,9 7-180,9 1 90,11 8-90,4-3 90,4-5-90,-2 1 0,-6-8 0,-7 3 0,-7-4 0,-9 0 0,-4 0-2339,-2 0 990,-7-4-720,0-4 2069,-7-7 0,0-4 0,0-1 0</inkml:trace>
  <inkml:trace contextRef="#ctx0" brushRef="#br0" timeOffset="135795">31999 4431 20665,'-6'-25'4138,"1"10"-3509,-1-6-89,2 13-270,4 0-180,0 6 0,0-1 0,-5 28-90,-2 2 0,-7 25 0,0 1 90,-2 4-90,-1 4-1227,1 0 1227,2-3 0,0-4 0,7-8 0,-2-8 0,8-8-1259,-3-2 89,4-14-269,2-3 1745,4-18 1,4-6 0,5-7 0</inkml:trace>
  <inkml:trace contextRef="#ctx0" brushRef="#br0" timeOffset="136236">32352 4385 16388,'0'-26'2069,"2"3"926,-2 6-2455,2 4 876,0-2-1056,-2 7 501,2-2-502,0 7 2154,-2 1-2153,4 2-90,-2 11 180,1 24-450,-2 9 0,-2-11 0,-1 1-330,-5 27 330,3-26 0,-2-1 0,-1-1 0,0 0 0,0 2 0,0-1 0,-8 30 0,3-6 0,2-7 0,2-8 0,3-7 0,2-8 0,3-6 0,0-6 0,0-4 0,0-13 330,0-3-330,2-11-1080,2-3-719,2-2-989,2-5 2788,2-4 0,-1 6 0,1 1 0</inkml:trace>
  <inkml:trace contextRef="#ctx0" brushRef="#br0" timeOffset="154603">29700 4710 25522,'-47'-18'1530,"6"5"-1081,9 6 1,13 16-270,8 12-45,17 11 0,15 6-105,14-4 0,13 1 0,-1-3-30,-9-3 0,0-2 0,3-2-360,5-3 0,4-1 1,0-3-1,-3-7 360,16-7 0,-4-10 45,0-3 0,-3-5-412,-6-7 1,-3-6 366,-5-7 0,-6-5 0,-8-7 0,-7-3-982,-8-7 1,-8-1 981,-9-1 0,-8 1 0,-9 3 0,-7 3-282,-8 6 1,-6 6 281,-4 8 0,-4 8 0,-2 9 0,-2 8 0,1 10 0,2 9 0,1 8 0,4 12 0,13 10 0,5 9 0,4 1 0,8-9 0,4 0 0,3 2-10,2 17 1,4 3 0,8-4 9,8-14 0,6-4 0,4-1 0,3-2 0,4-1 0,4-4 0,3-2 0,3-3 0,3-4 0,2-3 0,2-3 0,2-5 0,1-3 0,2-5 0,0-3-497,1-5 0,0-5 0,-2-3 497,0-4 0,-1-4 0,-2-4 0,-2-5 0,-1-3 0,-4-4 145,-2-3 1,-2-3 0,-5-3-146,-3-2 0,-3-3 0,-5-1 0,-4 0 0,-3-1 0,-4 0 0,-5 1 0,-4 1 0,-4 1 0,-9-17 0,-8 4 20,-7 8 0,-6 6-20,-3 7 0,-8 10 0,-15 17 0,-2 15 0,17 6 0,3 9 0,-9 17 0,9 10 0,21 5 0,12 3 19,6 4 1,9 0-20,7 4 0,9-1 0,-2-22 0,4-2 0,2-1 0,3-1 0,2-1 0,6-4 0,5-7 0,5-2 0,2-3 0,-2-3 0,2-1 0,-2-4 0,4-3 0,-3-3 0,4-3 0,-1-3 0,-5-5 0,-2-8 0,-5-5 0,-1-4 0,0-2 0,-1-4 0,-3-2 576,-3-2 0,-2-3 0,-2-4-576,0-14 0,-3-6 0,-4 4 0,-1-5 0,-10 0 0,-11 8 0,-6-3 0,-7 11 0,-8 16 0,-7 10 0,-12 5 0,-2 12 0,9 17 0,3 10 0,1 8 0,5 6 0,4 5 0,5 3 0,5 4 0,6 0 0,6 3 0,6 0 0,6-1 0,6-2 0,4-3 0,6-4 0,3-4 0,5-6 0,1-7 0,3-5 0,1-8 0,2-6 0,0-8 0,-1-7 0,0-8 0,-2-6 0,-2-7 0,-3-5 0,-2-7 0,-5-4 0,-4-3 0,-5-3 0,-7 3 0,-4-2 0,-3 2 0,-2-3 0,-5 1 0,-1-10 0,-5 7 0,-16 14 1204,-5 30-1204,1 29 685,0 27-685,17 4 0,6 4 0,1-12 0,4 1 342,3 16 1,4-2-343,3-19 0,3-4 0,1-3 0,2-2 669,20 20-669,6-15 0,-2-18 0,16-32 0,-20-14 0,-16 1 0,-4-4 0,-9-33 0,-10 30 0,-6-1 0,-3 0 0,-4 1 0,-5 4 0,-3 4 0,-2 3 0,-3 5 0,-30-2 0,21 55 0,7 13 0,14-4 0,5 13 0,14-5 0,46-29 0,4-14 0,2-21 0,-1-11 0,-20-6 0,-4-5 0,-8 7 0,-3-1 0,3-10 0,-5 0 0,-8-11-1259,-20 8-900,-12 15-899,-22 12 3058,-17 23 0,20 3 0,-1 4 0,-6 6 0,1 1 0</inkml:trace>
  <inkml:trace contextRef="#ctx0" brushRef="#br0" timeOffset="155940">30716 2667 18353,'32'0'990,"-3"0"425,-5 0-2045,-6 0-827,-6-4 1457,-5-4 0,-9-5 0,-5-3 0</inkml:trace>
  <inkml:trace contextRef="#ctx0" brushRef="#br0" timeOffset="157690">4219 9070 23544,'-16'6'2968,"1"3"-2428,7-8 89,2 4 1,12-5-360,10 0-270,18 0 0,23 0 0,-19 0 0,3 0-478,7 0 0,2 0 478,4-1 0,0 0 0,3 0 0,0 1 0,-2-2 0,-2-1-289,-1 2 0,-2 0 289,-5-1 0,-1 1 0,-4 0 0,-3 0 0,28-2-12,-14 3 12,-10-5 0,-13 5 0,-8-5 895,-6 5-895,-4-3 637,-4 3-2324,-5 0 1,2 0-1,-5 0 1</inkml:trace>
  <inkml:trace contextRef="#ctx0" brushRef="#br0" timeOffset="159170">7691 9081 17364,'-22'0'4408,"1"0"-1535,3 0-2873,6 0 1106,11-3-1106,17 1 0,28-6 0,-9 3 0,5 0 54,10-1 0,6-1-54,-9 2 0,6 0 0,1 0 0,-3 0 121,4 0 0,-2 1 0,2-1-121,-1 1 0,3 0 0,-1 1 0,-4 0 0,-4 0 0,-4 0 0,-2 1 0,19 0 0,-4-1-1306,-8 1 1,-2-1 1305,-8 0 0,-1 1 0,18-1 0,-15 1 0,-6 2 0,-17 0 0,1 0 362,-14-2-362,-2-1 1216,-6 0-1306,-4-4 1143,-3-5-4201,-4-14 3148,-4-21 0,8 14 0,1-3 0,-2-7 0,0 1 0</inkml:trace>
  <inkml:trace contextRef="#ctx0" brushRef="#br0" timeOffset="160603">6940 1681 19316,'-16'-12'4138,"-1"1"-3419,3-1 91,5 1 89,0 1-89,8 2-181,-2-1-89,3 3-90,0-1-180,0 4-270,0-2 0,3 0 0,6 0 0,5-5 0,10 2 0,8-4 0,11-1 0,10 0 0,8 0-304,-27 9 0,1 1 304,3-1 0,1 0 0,3 2 0,0 1 0,1 0 0,1 0 0,0 1 0,0 0 0,-1 0 0,1 0 0,-2 0 0,-1 0 0,1 0 0,-1 0 0,1 0 0,-1 0 0,1 0 0,2 0 0,20-2 0,2 0-502,-16 0 0,1 0 502,15 0 0,-2-1 0,-21 2 0,-2 0 0,-1 0 0,-1 0-9,-4-1 1,1 1 8,13-3 0,0 0 0,-14 3 0,0-1-125,11-2 0,0 1 125,13 3 0,-1-5 0,1 2 0,-2 1 0,2-1 0,-2 3 0,0 0 0,-2 0 0,-4 0 527,11 0-527,-4 0 0,-4 0 1034,-10 0-1034,-15 0 20,-1-2-20,3-1 298,-3-2-298,17 2 0,-15 1 0,11 2 0,-17 0 0,15 0 0,-11 0 0,11 0 0,-13 0 0,1 0 0,1 0 0,1 0 0,-1 0 0,0 0 0,1 0 0,-1 0 0,17 0 0,-13 0 0,24 0 0,-30 0 0,4 0 0,-16 0-1440,-3 0-1078,-10 0 2518,-6 0 0,-10 0 0,-1 0 0</inkml:trace>
  <inkml:trace contextRef="#ctx0" brushRef="#br0" timeOffset="162248">8861 2677 19946,'6'-39'2968,"-2"11"-2608,-2-6 89,-2 13-89,-4 1-90,0 2-90,-6 0 0,-1 5 90,-3 1-180,-2 4 90,-6 1-1,-6 4 1,-9 1 0,-6 2-90,-4 9 0,-3 2 90,-1 12-90,13-2 0,-1 3 0,9-5 0,0 2-353,-3 7 0,-2 3 0,3-1 307,1 1 1,1 0 45,-9 12 0,2 1-45,12-10 0,1 0 0,-1 0 0,2 1 0,2 0 0,1 1-194,-1 0 0,1 1 149,3 0 0,0 0 45,0 1 0,1 1 0,2 0 0,0 0 0,1-2 0,1 3 90,-3 18 0,1 1-90,5-15 0,0 0-405,-4 15 0,3-1 405,5-16 0,3-2-45,-2 0 0,2 3 45,6 20 0,1 1 0,-1-16 0,2 1 15,4 6 0,4 4 0,0-5-15,2-7 0,2-2-45,8 13 0,3-2 0,-4-20 0,1-4 0,3-1 0,1-3 0,1-2 0,1-3 0,3-3 0,1-2 0,1-4 0,1-3 0,2-3 0,1-3 0,2-2 0,0-4 0,-1-2 0,3-6 0,-3-5 0,3-4 0,-3 0 0,8-7 0,-2-4-323,-7 2 1,2-4 0,-4 0 322,3-10 0,-5-2 0,-1-4 0,-3-1 0,0-2 0,-3-1 0,-4-1 0,-1-3 111,-5 3 0,-1-3 0,-1-2-111,-2-2 0,-2-1 0,-1 0 0,1-1 0,-2 0 0,-1 1-270,-3 2 1,-1 1 0,-3 3 269,-1-7 0,-2 3 0,-4-1 0,-2-2 0,0 4 0,-3-4 0,0 3 0,0 13 0,0 1 0,-1 0 0,-2-13 0,-1-1 0,-1 4 0,-2-2 0,0 5 0,0 2 0,-1 2 0,1 5 0,-2 2 295,3 4 1,-5 1-296,-16-4 0,-4 4 0,-12-4 358,7 16 1,-1 7-359,-13 18 0,-3 9 0,2 9 0,4 5 0,7 1 0,19-6 0,3 2 0,-9 6 520,-1 9-520,20-17 0,9 0 1449,2-4-2258,5 1-540,0-1-720,0 3 2069,0 2 0,0 9 0,0 1 0</inkml:trace>
  <inkml:trace contextRef="#ctx0" brushRef="#br0" timeOffset="163228">4987 6463 28131,'0'-5'450,"0"0"-5308,0 5 3059,1 5 1799,2-4 0,1 3 0,0-4 0</inkml:trace>
  <inkml:trace contextRef="#ctx0" brushRef="#br0" timeOffset="163716">5202 5488 23903,'-16'-46'2249,"1"5"-1709,1 3-1,7 7-179,2 6-180,5 5-90,0 4 0,0 6 180,0 5-180,5 28 90,6 3-90,5 29-90,5 1 0,-11-25 0,0 4 0,4 23 0,0 3-1308,-4-12 0,0 2 1308,-1-6 0,-1 3 0,0-1 0,0 6 0,-1-2-148,0 2 0,0 1 148,-2-2 0,0 0 0,-1-1 0,-2 0 0,0-3 0,0 0 0,-2 13 0,0-1 0,0-17 0,0-1 0,0 8 0,0-3 0,0 4 0,0-10 0,0-9 0,0-9 0,0-28-270,0-8-629,2-25 2153,0 5-6831,0-14 5676,-5 25 1,-6-6 0,-5 26-1</inkml:trace>
  <inkml:trace contextRef="#ctx0" brushRef="#br0" timeOffset="164936">5169 6697 20215,'-28'23'3688,"3"-2"-3238,3-11 0,6 2-90,4-11-91,5 8 1,7-4 0,12 8 90,11-2 0,13 3-90,11-3-180,4 4-232,2-2 232,-4 2-90,-4 0 90,-8 0-90,-5 1 0,-8-3 0,-5 1 0,-4-1 0,-4-4 90,-5-2-90,-2-7 591,-4 0-321,1 0-90,2 0 0,-1-7-180,2-11 180,1-33-180,2 5 0,-3 12 0,-2-1 0,4-29 0,-6 16 0,2-6 0,-2 24 0,0 7 0,0 3 0,0 5 0,-3 4 0,-4 4 0,-7 4 0,-4 1 0,-25 9 0,9-1 0,-17 6 0,16 1 0,2 0 0,3 2 0,2 3 0,-1 0 0,3 2 0,1-2 0,5 0 0,4-5 0,4-5 0,9-4 0,6-4 0,9 0 0,18 0 0,14 0 0,5 0 0,6 0 0,-10 0 0,18-4 0,-15-2 0,8 0 0,-27-1 0,-5 5 0,-8-1 0,-4 1 0,-22 2 0,1 0 0,-19 0 0,1 9 0,7-7 0,-4 11 0,12-11 0,7 2 0,4-4 0,5 5 0,-5-4 0,-2 10 0,-5 2 0,3 1 0,2 3 0,6-11 0,6-2 0,-2-4 0,2 0 0,-7-2-360,-3 1-809,0-1-4498,-3 2 5667,8 7 0,6 4 0,5 7 0</inkml:trace>
  <inkml:trace contextRef="#ctx0" brushRef="#br0" timeOffset="165986">8913 3755 21115,'-6'-5'2249,"-3"0"-2069,8 2-180,-7 0 90,8 3-720,-4 0-2608,17 0 3238,1 0 0,15 0 0,0 0 0</inkml:trace>
  <inkml:trace contextRef="#ctx0" brushRef="#br0" timeOffset="166160">11066 3780 23634,'6'-4'0,"-2"-2"-90,-2-2-540,-2 1-1889,0-1 2519,-6-2 0,1-3 0,-5-2 0</inkml:trace>
  <inkml:trace contextRef="#ctx0" brushRef="#br0" timeOffset="167654">31150 3556 20485,'-8'0'2789,"3"0"-2250,-4 0-89,8 0 0,-8 0-90,8 0 2248,-3 0-2608,4-2 90,4-1-90,1-2 0,5-2 0,0 1 0,2-1 0,0 4 0,0 1-90,1 2 0,-3-2-90,0-1-90,-2-2-89,-2 2-91,2-2-180,-5 5-449,0-2-810,-3 2 1889,0-5 0,0 2 0,0-5 0</inkml:trace>
  <inkml:trace contextRef="#ctx0" brushRef="#br0" timeOffset="168829">6712 7836 11982,'61'-9'-126,"0"1"0,0 0 0,-1 0 0,1 0 0,-7 1 0,1-1 1,0 1-1,1-1 0,0 0 0,1 1 72,5-1 0,0 0 0,1 0 1,0 0-1,1-1 0,1 1 1,-7 1-1,2-1 0,0 0 0,0 1 1,1-1-1,-1 0 0,1 1 1,2-1-1,0 0 0,0 0 0,0 0 1,0 0-1,0 0 0,-1 0 1</inkml:trace>
  <inkml:trace contextRef="#ctx0" brushRef="#br0" timeOffset="170965">4174 8898 21745,'-36'5'2428,"1"0"-1888,1-1 90,5-2 89,3 7-179,7-8-270,5 3-1,8-4-179,2 0 270,4 0 540,20 9-810,9-7-90,33 12 0,-19-12 0,8-3 0,-1 1-350,-5 2 0,-1-1 1,7 1 349,3-2 0,7 0 0,4 0 0,1 0 0,-1 0-508,-9 0 1,0 0-1,0 0 1,1 0-1,0 0 1,0 0 507,2 0 0,0 0 0,0 0 0,1 0 0,-1 0 0,1 0-340,3 0 1,0 0 0,1 0 0,-1 0-1,-2 0 1,-1 0 339,-3 0 0,-1 0 0,-2 0 0,0 0 0,1 0-198,0 0 0,-2 0 0,2 0 0,0 0 0,4 0 198,1 0 0,2 0 0,2 0 0,2 0 0,2 0 0,1 0 0,-13 0 0,3 0 0,1 0 0,1 0 0,0 0 0,1 0 0,-2 0 0,0 0 0,-2 0-114,7 0 1,-2 0-1,-1 0 1,-1 0-1,2 0 1,1 0-1,3 0 114,-9 0 0,4 0 0,2 0 0,1 0 0,0 0 0,0 0 0,-2 0 0,-2 0 0,-5 0 0,-4 0 78,10 0 1,-7 0-1,-3 0 1,1 0-1,5 0-78,1-1 0,5 0 0,3 0 0,0 0 0,-1 0 0,-4 0 0,-4 0 0,6 0 0,-5 0 0,-2 0 0,4 0 0,-3-1 0,3 0 0,1 0 0,-1 0 0,-1 0 0,-3 1 0,0-1 0,0 1 0,-3-1 0,-1 1 0,0 0 0,-3 0 0,1 0 0,1 1 0,12-2 0,4 1 0,-1 0 0,-5 0 0,-2 1 0,-5 0 0,1 0 0,-2 0 0,1 0 0,2 0 147,-1 0 0,3 0 0,1 0 1,-4 0-148,4 0 0,-3 0 0,2 0 0,-6 0 0,3 0 0,1-1 0,3 0 0,1-1 0,4 0 0,1-1 0,-2 0 0,-4 1 0,-6 0 0,-4 0 0,0 1 0,5-1-79,7-1 0,7 0 0,2 0 1,-4 0-1,-6 1 79,3 0 0,-6 0 0,-1 0 0,3 0 0,-1 0 0,1-1 150,-2 1 1,0 0 0,0 0-151,0 0 0,0-1 0,-1 1 62,0 1 1,0 0 0,0 0-63,-1 0 0,0 1 0,0-1 0,-1 1 0,0 0 0,0 0 0,0 0 0,0 0 0,1 0 0,-1 0 0,0 0 0,1 0 0,1 0 0,0 0 0,0 0 0,1 0 0,0-1 0,0 0 0,2-1 0,-1 1 0,1-1 0,-1 0 0,0 0 0,4 0-158,0 0 0,4-1 0,1 1 0,-4-1 158,3 1 0,-4-1 0,6 1 0,-8 0 0,5 1 0,3 0 0,-1 0 0,-2 0 0,-10 0 0,-1-1 0,-1 1 0,0-1 0,1 1 0,0 0 0,0 1 0,0-1 0,1 1 0,-1-1-79,0 1 1,1-1-1,-1 1 1,-1-1-1,-2 0 79,1 1 0,-3-1 0,0 1 0,4-1 0,5 1 0,4 0 0,2 0 0,-1 0 0,-3 0 0,1 0 0,-3 0 0,0 0 0,3 0-45,-1 0 1,3 0 0,1 0-1,-2 0 1,-4 0 44,-3 0 0,-3 0 0,-1 0 0,0 0 0,1 1 0,1 0 0,-1 0 0,0 1 0,1-1 0,0 1 0,1 0 0,-1 1 0,2-1 0,-1 1 0,1 0 0,1-1 55,0 1 1,2 1 0,-1-1 0,1 0-56,0 0 0,1-1 0,-1 1 0,1-1 0,1 0 0,1-1 0,-1 0 0,1 1 0,-1 0 0,0 0 0,0 1 0,0-1 0,0-1 0,-1 1 0,1-1 0,0 0 21,0 1 0,0-1 1,0 1-1,-1-1-21,2 0 0,-1 1 0,0-1 0,1-1 0,-1 1 0,0-1 0,1 0 0,4-1 0,-8 1 0,3 0 0,2 0 0,1 0 0,-2 0 0,-2 0 0,-2 1 0,-3 0 0,-1 0 0,1 0 0,3 0 0,0-1 0,2 0 0,1 0 0,1 0 0,-1 0 0,-1 1 0,7 1 0,1 0 0,-1 1 0,-2-1 0,-3 0-1,2 0 1,-4-1 0,-1 1-1,3 0 1,-2 0 0,2 1 0,1 0 0,-2 0 0,-4 0 0,12 1 0,-4 1 0,-1-1 0,2 1 0,-1 0 0,1 1 0,-2-1 0,1 0 0,3 0 0,-13-1 0,3 0 0,1 0 0,-1 0 0,-2 0 0,0-1 0,-3 1 0,-1-1 0,4 1 0,-2-1 0,3 1 0,1 0 0,-2-1 0,-4 0 0,12-1 0,-4 0 0,-1-1 0,-1 1 0,0 0 0,-1-1 275,-1-1 1,-1 0-1,0 0-275,-3 0 0,-1 0 0,1 0 0,-2 0 0,1 0 0,-1 0 0,0-1 0,-1-1 0,0 0-122,1 1 1,-1-1-1,1 0 122,0-2 0,1 0 0,0-1 0,0 1 0,-1 0 0,1-1 276,0 0 0,-1-1 1,4 0-277,-3 0 0,3-1 0,1 1 0,-3 0 0,2-1 0,-2 1 0,1-1 0,11-1 0,3 0 0,-2 0 0,-5-1 0,-1 0 0,-2 0 0,7-1 0,0 0 0,-10 1 0,2 0 0,0 0 0,2-1 0,2 0 0,-3 1 0,-9 3 0,-1 0 0,2 0 0,-1-1 0,3 0 0,1 0 0,-3 1 0,3 1 0,-1 1 0,3 0 0,4 1 0,5 0 0,1 0 0,-3 0 50,4 0 1,-3 1-1,3-1-50,-2 1 0,2 0 0,1 1 0,-5-1 0,-1 0 0,-3-1 0,-1 0 0,-1 0 0,0 0 0,-1-1 0,-1 0 0,-1-1 0,-1-1 0,-1 0 0,-1 0 0,0 0-63,0-1 1,-1-1 0,-1 0 62,0 1 0,0 1 0,0-2 306,-2 1 0,1-1 1,-1 1-307,0 0 0,-1 0 0,0 1 0,22-6 0,-2 1 0,1 1 0,0-1 0,0-1 0,0-1 0,-20 5 0,-1-1 0,1 1 0,0-1 0,1-1 0,-1 1 0,1-1 0,0-1 0,1 1 0,-1-1 0,0 0 0,0 0 0,-2 1 0,0 0 0,0-1 0,19-5 0,0 0 0,-4 1 0,0 1 0,-5-1 0,-1 0 425,-3 3 0,1-2-425,-6 2 0,2-1 0,-2 2 0,7-1 0,2 1 295,4 0 0,6 1 0,-6 2-295,-4 3 0,-1 1 0,-8 1 0,2 1 0,-3 0 0,2 3 0,-2-2 0,14-1 0,0-2 468,-15 1 0,-1-1-468,10-2 0,-1 0 0,14-2 0,-2 1 0,-6 4 0,-2 1 0,-8 2 0,-3 0 1202,-5 0-1202,14-3 0,-2-4 0,-1-1 0,2-7 0,-25 7 0,4 0 1173,-15 6-1173,9 2 410,-14 0-410,8 0 0,-15 0 0,-2-2 0,0-3 0,-8-1 0,0-4-3238,-16-7 3238,-16-20 0,4 8 0,-6-3 0,-7-9 0,0 1 0</inkml:trace>
  <inkml:trace contextRef="#ctx0" brushRef="#br0" timeOffset="173739">9149 563 19856,'6'-5'4407,"0"0"-3597,-4 0 719,2-2-360,-4-1-809,4 2 0,0-1-270,4 4-90,6 1 0,6-1 0,9 3 0,6 5 0,5 5 0,5 13 0,7 10-326,-22-10 1,-1 2 325,5 5 0,1 3-511,4 4 0,0 3 511,3 5 0,1 1 0,-13-13 0,1 0 0,-1 1 0,2 1 0,-1 1 0,0 0 0,0-1 0,0 1 0,1 2 0,7 11 0,2 3 0,-3-3 0,-10-11 0,-1-1 0,0 1 0,4 7 0,1 1 0,-4-3 0,-4-1 0,-4-3 0,-3-3 0,-2 0-536,10 25 536,-7-13 0,-2 8 0,-9-35 546,0 3-546,-7-30 1022,0-10-1022,0 7 641,0-11-641,0 7 0,0 0 0,0 1 0,0 2 0,0 0 0,0-1 0,0 4 0,0-3 0,-5 4 0,-4 1 0,-27 3 0,0 2 0,-24 0 0,3 0-442,-8 0 442,30 3 0,-1 1 0,-1-1 0,1 2 0,-1 2 0,1 1-684,1 0 1,2 0 683,-26 5 0,10 1 0,11-3 0,11-3 0,13 1 0,10-8 380,20 4-380,18-7 0,8-3 0,-2-2 0,4-1 37,0-1 0,4 0 1,-1-2-38,16-5 0,-2-1 0,3-2 0,-1 0 0,-5 1 0,2 0-986,-1-1 1,5-1 0,-7 1 985,-12 4 0,-2 0 0,1 0 0,2-2 0,-11 5 0,-11 4 0,-11 3 0,-3 10 0,-8 10 0,-8 18 0,0 20 109,-1-18 0,0 4-109,-1 4 0,-1 6 0,2-3 0,-1 6 0,0 2 0,0-5 0,-1 15 0,0-1 0,1 3 0,0 5 0,2-10-528,3-15 1,2-5 527,1-1 0,0-1 0,0 25 0,0 0 0,2-25 550,0-3-550,0-32 2814,-7-8-2814,-10-14 0,-11-2 0,-13-3 0,-11-3 0,-11 3 0,9 8 0,-2 1 873,14 3 0,0 0-873,-24-5 0,3 0 0,-2-3 0,21 5 0,3 1 0,4-1 0,0-3 0,21 9 0,8 1 0,2 2 0,4 0 0,0 0 0,2 0 0,-2 0-2249,2 0-719,-2-5 2968,0 1 0,-9 2 0,-2 2 0</inkml:trace>
  <inkml:trace contextRef="#ctx0" brushRef="#br0" timeOffset="177154">3992 12913 23723,'-19'0'2429,"3"-3"-1529,4-2-541,5-3-89,4-2 0,10-2 0,11-1 0,19-5-180,20 0-90,-22 7 0,3 0-362,7-1 1,1 0 361,4 0 0,4-1 0,6 2 0,6 0 0,-2 1 0,-11 1 0,-1 1 0,4 0-566,-1 1 0,4 0 0,1 0 0,-3 1 566,7-1 0,-3 2 0,1-1 0,-12 3 0,0-1 0,1 1 0,0 0 0,1 1 0,2-1 0,-1 0 0,1 1 0,1 0 0,0 0 0,1 0 0,-1 1 0,2 0 0,-1 0 0,1 1 0,-1-1 0,0 0 0,0 0 0,0 0 0,0-1 0,-1 1 0,0 0 0,0 0 0,-1-1 0,0 0 0,-1 0 0,0-1 0,0 0-601,-1 0 0,0 0 1,0 0-1,-1-1 601,1 0 0,-1 0 0,0-1 0,0 1 0,0-1 0,0 0 0,-1 0 0,1-1-186,-1 1 1,-1-1-1,2 1 1,2-2 185,2 1 0,3-2 0,1 0 0,0 1 0,-4 0 0,0-1 0,-2 1 0,-1 0 0,3 0-231,-2 1 1,3-2-1,1 1 1,-3 0-1,-3 1 231,9-2 0,-5 0 0,3 1 0,-3 2 0,2-1 0,1 2 0,-4-1-121,1 0 1,-3 1-1,3-1 121,10 1 0,3 0 0,-5 1 469,0 0 0,0 0-469,-5 1 0,4 0 0,-3-1 0,-10 1 0,-3 0 0,3 0-248,14 0 1,4-1 0,-3 1 247,-13 1 0,-3 0 0,1 0 0,4 1 0,0-1 0,0 0 287,0 0 1,0-1 0,4 1-288,-1-1 0,4 1 0,0 0 0,-3-1 0,2-1 0,-2-1 0,1 1 208,-4 1 1,2 0 0,0 0 0,-5 0-209,-4-1 0,-3-1 0,-1 1 0,19 0 0,-1-2 0,-3-1 0,0 0 0,-2 1 0,-1-1 0,0 0 0,0 0 0,0 1 0,1 0-53,2-1 1,0 1 52,1 0 0,2 0 0,1 1 0,2 0 0,1 1 0,1-1 0,-20 2 0,0 1 0,0-1 375,2 0 1,0-1-1,1 1-375,1-1 0,0 0 0,0 1 0,1-1 0,1 1 0,-1-1 0,2 0 0,0-1 0,0 1 0,1 1 0,0 0 0,0 1 0,1-1 0,0 0 0,0 0 0,0 1 0,1 1 0,-1-1 0,0 1 0,0 0 0,0 0 0,0 0 0,0 0 0,-1 0 0,0 2 0,-1 1 0,5 1 0,0 0 0,4 1 0,0 1 0,-2 0 0,4 1 0,-3 0 0,3 1-219,-2 0 0,2 0 0,0 0 1,-3 0 218,0 0 0,-3-1 0,0 1 0,-1 0 0,1 0 0,4 1 0,-2 0 0,5 1 0,0-1 0,-3 0 0,3 1 0,-3-1 0,2 0 0,-3 0 0,3 1 0,0-1 0,-4 0 0,0-1 0,-3 0 0,0-1 0,2 1 0,-1-1 0,2 1 0,0-1 0,1 0 0,0-1 46,0 0 0,0 0 0,4 0-46,-12-1 0,4-1 0,2 1 0,-2-1 0,-2 0 0,1 0 0,-3 0 0,0-1 0,3 0-237,-1 0 1,3 0-1,1-1 1,-1 0-1,-4 1 237,12 0 0,-4 0 0,0 0 0,0-2 0,0-2 0,-1 2-47,-1 0 1,-1 1 0,1-1 46,-1-1 0,-1-1 0,1 0 0,0 0 0,0-1 0,-1 0 0,1 0 0,0-1 0,4 0 0,-11 1 0,4-1 0,2 0 0,-1 1 0,-3 0 0,2 0 0,-3 0 0,1 1 0,2-1 0,0 1 0,2 0 0,1-1 0,1 1 0,-1 0 0,1 0 0,1 1 0,0-1 0,-1 1 0,-3-1-80,2 1 1,-3-1-1,0 0 1,3 1 79,0-1 0,3 1 0,1-1 0,-2 1 0,-3-1 0,-2 0 0,-3-1 0,-1 1 0,1 0 0,1 1 0,0 0 0,1 0 0,-1 0 0,1-1 0,0 0 0,0-1 0,-1 1-164,0 0 0,1 1 0,-2-1 0,1 0 164,-1 1 0,-1-1 0,0 0 0,0 1 135,15-2 0,0 1 0,-2-1-135,-1 1 0,-1-1 0,-1 0-166,-2 0 1,-1-1 0,1 0 165,-2-1 0,0-1 0,0-1 0,-1 1 0,1 0 0,-1 0 210,0-2 1,1-1 0,4 0-211,-11 1 0,4 0 0,2-1 0,-1 0 0,-2 1 0,1 0 0,-2 0 0,0 0 0,3-1 0,0 1 0,3-2 0,1 1 0,-1-1 0,-3 1 0,-3 1 0,-2 0 0,-2 0 0,1 0 0,16-2 0,0-1 0,-1 1 83,-2-1 0,0 0 0,-2 0-83,-2 1 0,-1 1 0,0-1 0,-2 0 0,-1-1 0,0 1 0,-3 1 0,0-1 0,0 1 0,0-1 0,-1 1 0,0-1 0,-2 2 0,0-1 0,3 0 0,2 1 0,4-1 0,1 1 0,-3 0 0,3-1 0,-3 1 0,7 0 0,-4 0 0,7-1 0,3 0 0,-2 0 0,-6 0 97,-9 2 1,-3-1 0,-2 0 0,4 0-98,0-1 0,3 1 0,1-1 0,-1-1 0,-4 1 0,14-3 0,-3-1 0,-1 0 0,2-2 0,-1-1 0,1 1 0,-2-1 0,1 1 0,-1-1 0,-1-1 0,0 0 0,0 0-256,-2 1 1,1 0 0,-1 1 255,-2 0 0,0 1 0,0 0 0,-2 0 0,0 1 0,-1 1 336,-2 1 0,-1 1 1,2 0-337,-2 1 0,2 1 0,1 1 0,-4 0 0,2 0 0,-3 0 0,3 1-77,11 0 1,3 1 0,-4 1 76,1 0 0,-2 1 0,1 4 0,-1 1 0,0 0 0,-2 2 0,-1 2 0,-2 1 371,0 1 1,-1 0-372,-3 1 0,0 0 0,1 0 0,-1 1 0,1 0 0,0 0 0,0 0 0,1-1 0,1 1 0,2 1 0,-4-2 0,5-1 0,-3 1 0,12 3 0,0-1 259,-8-2 0,2 1 0,-2 0-259,7 3 0,2 0 0,-7-1 0,5 1 0,4 1 0,-10-3 0,4 1 0,2 1 0,-1 0 0,-4-2 0,-2 0 0,-5 0 0,1-2 0,2 1 0,-1-1 0,4 1 0,0-1 0,-5-1 0,-7-2 98,4 0 0,-7-2-98,3-5 0,-1 1 0,1 1 0,-1 0 0,2-2 0,0 0 0,1 2 0,0 1 0,1-1 0,1 1 0,-1 3 0,0 1 0,-1-1 0,3 1 0,-7 0 0,3 0 0,-3 1 0,6 0 0,0 1 0,13 1 0,-3-1 0,-22-4 0,-3-2 0,30 6 0,-7-3-423,-17-3 1,-2 0 422,6 1 502,13-4-502,-42 0 1368,-3 0-1368,-5 0 437,-2 0-437,-2-4 3392,0-4-3392,0-10 0,-2-5 0,0-5 0,-6-27 0,-4 11 0,2 11 0,-2 0 0,-13-13 0,-1 0 0,-3 5 0,3 6 0,-4 0 0,9 10 0,3 6 0,14 20 0,14 11 0,14 11 0,13 7 0,10-1 0,4 3-381,-2-3 381,-2-4 0,-8-5 0,-7-2 0,-7-10 0,-7 4 0,-6-7 0,-4 5 0,-5 5 0,-9 5 0,-10 13 0,-11 15 0,7-17 0,0 2-138,-4 4 1,1 3 137,-3 4 0,1 0 0,-1 1 0,1 0 0,0 1 0,1 0 0,3-3 0,0 0-181,1-4 0,1 1 181,0 7 0,1-2 0,-6 14 0,-1 1 0,8-35 0,1-14 0,0-4 0,-2-16 631,-2-9-631,-3-16 0,1-14 0,0-11-78,11 27 0,1-2 78,1-3 0,2 0 0,1 2 0,0-1 0,2 0 0,0 1 0,0-32 0,0 9 0,0 7 0,0 8 0,2 10 0,0 7 0,3 7 543,-1 6-543,0 2 0,0 4 0,0 4 0,-2-1 0,0 1-4678,-2-2 4678,0 11 0,0 3 0,0 11 0</inkml:trace>
  <inkml:trace contextRef="#ctx0" brushRef="#br0" timeOffset="205321">4759 1895 23903,'4'-57'1799,"-1"6"-1349,-2 11-90,-1 7-90,-5 10 0,-4 10 449,-18 29-449,1 19-90,5-3 0,0 8-1251,0 10 0,-2 8 1,1-1 1070,2-7 0,1 0 0,-2 3 0,0 2 0,-2 4 0,0 1 0,1-2-426,2-9 1,1 0-1,0-2 1,0 2 425,-2 2 0,0 0 0,0 1 0,0 0 0,0 0 0,-1 0 0,0 0 0,0 1 0,0-2 0,1 1 0,-1 0 0,1-1 0,0-2 0,1 1 0,-1-2 0,2 1 0,-5 11 0,1 0 0,0-2 0,2-4 0,1 0 0,1-2 0,3-5 0,1-1 0,1-2-253,-5 16 0,2-3 253,4-7 0,1-1-43,3-7 0,2-1 43,2-4 0,2 0 0,5 9 0,3-1 0,1-11 0,2-1 0,3 9 0,4-1 0,15 15 0,-12-28 0,2 0 539,2-1 0,2-1-539,2 1 0,2-3 0,1-1 0,1-2 842,3-2 1,1 0-843,3-2 0,1-2 0,4-1 0,3-2 78,5 0 0,2-1-78,5-2 0,3-1-405,-16-3 1,1-1 0,0 0 404,2 1 0,0 0 0,4 0 0,4 0 0,4 0 0,0 0 0,-2 0 0,4 1 0,-2 0 0,2 1-83,-2-1 0,3 1 0,0 0 1,-4 0 82,0 1 0,-2-1 0,2 1 0,3 1 0,4 0 0,1 1 0,-4-1 0,-11-2 0,-2 0 0,-1 0 0,3 0 0,13 2 0,4 0 0,-1-1 0,-4 1 0,1-1 0,-5-1 0,1 0 0,2 0 0,-1-2 0,1 1 0,-2 0 0,1 0 0,-1 0 0,0-1 0,0 0 0,0 0-318,-1-2 1,0 0 0,0-1 317,-1 2 0,-1 0 0,5 0-341,-2-2 0,4-1 1,1 0-1,-4 0 341,3 3 0,-2 1 0,2-1 0,-4-2 0,3-1 0,0 0 0,-5 1-1,-1 2 1,-4 2 0,-1-2 0,2-3 0,-1-2 0,1 2 0,-2 3 0,0 0 0,0 0 0,0-2 0,-1 0 0,1-1 0,-2 1 0,0 0 0,0 0 0,-2 1 0,0 0 0,2 0 0,15 0 0,3-1 0,-3 1 0,-14 0 0,-2 1 0,1 0 0,14 0 0,3 1 0,-5 0 0,-15 0 0,-2-1 0,0 0 0,2 1 0,0-1 0,1 0 0,0 0 0,1 1 0,0-1 0,1-1 0,0 1 0,0-1 0,1-1 0,1-1 0,0 1 0,1 2 0,0 0 0,1 0 0,0-3 0,0-1 0,1 0 0,1 4 0,1 0 0,0 0-86,-1-3 1,0-1-1,1 0 86,1 1 0,0 1 0,0-1 0,-1 0 0,0-1 0,0-1-206,1 1 0,0 1 0,0-2 206,0 1 0,0-1 0,1 0 0,0 0 0,1-1 0,-1 0 148,2-1 1,0 0-1,0-1-148,1 0 0,-1-1 0,1 1-83,0-1 1,1 0 0,-1 0 82,0 0 0,0 0 0,1-1 0,-2 1 0,1-1 0,3 0 99,-14 1 0,1-1 0,2 0 0,2 0 1,2 0-100,3-2 0,4 1 0,1-1 0,1 0 0,0 0 0,-4 1 0,5-1 0,-3 1 0,-1-1 0,2 1 0,1 0 0,-3-1 0,3 1 0,2-1 0,-2 0 0,-3 2 0,-4 0-120,1 0 0,-4 2 0,-2 0 0,1 0 120,3-1 0,0 1 0,0-1 0,0 1-61,0 0 0,0 0 0,-1 0 1,0 1 60,0-1 0,-1 1 0,-1 0 0,1 0-145,-2 0 0,-1 0 0,0 1 0,0 0 145,-2 0 0,0 1 0,-1-1 0,1 2 0,-2-1 0,1 0 0,-1 1 0,0-1 136,15 1 0,1 0 0,-1 0-136,0 0 0,0 0 0,4 0 0,-12 0 0,5 0 0,1 0 0,-1 0 0,-2 0 52,1 0 1,-2 0 0,-1 0 0,4 0-53,0 1 0,4 0 0,1 1 0,-2-1 0,-4 1 0,-1 0 0,-4 0 0,-1 0 0,0 1 0,1 0 0,0 2 0,0-1 0,-1 1 0,1 0 0,-1 0 0,0 0 0,0 0-27,0 1 1,0 0 0,0-1 0,0 2 26,-1-1 0,1 0 0,0 1 0,0-1 0,0 0 0,0 0 0,-1 0 0,1-1 88,-1 1 1,0-1 0,0 0 0,0-1-89,-1 0 0,0-1 0,0-1 0,-1 0 0,-1 0 0,0 0 0,0 0 0,-1-1 0,15-1 0,-1 0 0,0 0 108,-3 0 0,-1 0 0,4 0-108,-4-2 0,4 0 0,0 0 0,-4-1 1,5 0 0,-3-1 0,2 0-1,-6-1 0,3 0 0,1 0 0,-1-1 0,1-1 0,0 0 0,-1-1 0,-3 1 189,5 0 1,-2 0 0,2 1-190,-4-1 0,2 1 0,0 0 0,-3 0 0,-1 2 0,-3 0 0,-1 0 0,0 0 0,0 0 0,0-1 0,-1 1 0,0 0 0,0-1 143,-2 0 0,-1-1 1,0 0-144,-1 0 0,0 0 0,-2 0 0,-1-1 0,-1-1 0,0 0 0,18-3 0,-1-1 79,-3 0 0,-2-1-79,-2 1 0,-1 1 0,-1 0 0,0 1 0,-2 2 0,1 1 0,1 1 0,1 2 0,2 1 0,0 1 0,5 0 0,1 1 243,-17 1 1,1 0 0,0 0-244,4 0 0,1 0 0,0 0 0,3 2 0,0 1 0,1-1-254,1 1 0,0-1 0,1 2 254,-1 0 0,1 2 0,-1-1 0,-2 0 0,-1 0 0,0 0 164,-3 0 1,0 1 0,1-2-165,9 1 0,2 0 0,-4-2 0,5 2 0,-2-2 0,-12-1 0,2 0 0,-5-1 0,-3-2 0,-3 0 0,1 0 0,-1-1 0,2-2 0,-1 0 0,3 2 0,1-1 0,4-1 0,2 0-569,5 3 1,1 0 568,6-1 0,2 1 0,-18 1 0,1 0 0,0 0-4,3 1 0,0 1 1,1 0 3,2 0 0,0 1 0,-1 0 0,1 1 0,-1 0 0,0 1 0,-1-1 0,-1 1 0,0-1 0,-2-1 0,-1-1 0,0 1 641,17 3 0,0-1-641,-4-4 0,1 0 0,-5 1 0,2 1 0,-2-2 0,8 0 0,1-2 0,-9 1 0,2 0 0,2 0 0,2 0 0,1 0 0,-3 0-238,-10 1 0,-2-1 0,3-1 238,14 1 0,3-1 0,-3 0 0,-15 0 0,-3 1 0,0-2 298,0 0 0,0 0 0,3-1-298,0 0 0,2-1 0,1 0 0,-4 0 0,2 0 0,-2-1 0,1 0 0,12-2 0,2 0 0,-5-1 0,0 0 0,-5 0 0,-1 0 0,0-1 268,-1 1 0,-1 1-268,-1 0 0,-2 1 0,0-1 0,-1 1 0,-1 1 0,0 0 0,-2 0 0,1 0 0,-2 0 0,1 0 0,19-3 0,-1 1 0,-15 1 0,-1 1 0,17-2 0,-1 1 0,-18 2 0,-1 1 0,4 0 0,3 1 0,0 1 0,4 0 0,-1 0-115,10 0 1,0 0 114,-6 0 0,2 1 0,-2-1 0,6-2 0,-2 1 0,1-2 0,0 0 0,-2-1 0,0-1 0,-4 1 0,0-2 0,-4 0 0,-1-1 0,-3-2 0,-1-1 0,-3 0 0,0-1 406,-1 0 0,-1-1-406,-3 0 0,1 0 363,0 1 1,1-1-364,-1 0 0,-1 1 0,1-1 0,0 0 0,-1 0 0,-1 1 0,-3 0 0,-1 1 509,29-12-509,-12 3 0,-9-1 1247,-7 1-1247,-9-2 754,-4-2-754,-4-1 0,-1-3 549,-1-2-549,4-6 0,4-7 0,9-5-314,-14 19 0,2 0 314,2-4 0,1 0 0,2-4 0,3-3 0,0-1 0,3-4 0,0-3 0,3-4 0,0-3 0,1-2-199,-9 14 1,1-2 0,1-1 0,-1-2 0,1-2 198,-2 0 0,0-3 0,1-1 0,-1 0 0,-1 1 0,-2 4-521,4-8 1,-1 3 0,-2 1 0,0-2 520,-2 4 0,0-2 0,0 1 0,-2 1 0,-2 6 0,0-2 0,-3 6 0,0-1 0,7-20 0,-1 0 0,-1 1 0,0 0-393,-2 1 0,-1 1 393,-2 2 0,-2 1 0,0 1 0,-1 1 0,-3 3 0,0 1-15,-2 2 1,-2 1 14,-1 1 0,-2 1 0,-3 3 0,-3 0 0,-3 0 0,-3 1 0,-3 1 0,-4 1 0,-4 0 0,-2 1 0,-4 2 0,-5 1 0,-6 3 0,-7-1 0,1 3 0,-11-6 0,-3 1-239,3 4 1,-5-1-1,1 3 239,8 6 0,2 2 0,-2 1 0,-5-2 0,-1 1 0,0 0 0,-4 0 0,-1 2 0,-1 0 0,-1 2 0,-1 1 0,0 1 0,13 4 0,0 1 0,0 1 0,-1 1-39,-1 0 1,-1 1-1,-1 0 1,0 1 38,-3 1 0,-1 0 0,-1 1 0,0 0-241,-3 0 0,0 0 1,-1 0-1,-1 1 241,12 1 0,0 1 0,-1-1 0,0 1 0,0-1 0,0 1 0,-1 0 0,0-1 0,1 1 0,-1-1-147,2 1 1,0-1 0,0 1 0,-1-1 0,-3 1 146,-2-1 0,-3 1 0,-2-1 0,0 0 0,1 0 0,3 1-90,1-1 0,3 0 1,1-1-1,-1 1 0,-3 0 90,0 0 0,-3-1 0,-1 1 0,1 0 0,1-1 0,3 0 0,-10 0 0,3-1 0,2 0 0,-1 0-12,-2 0 1,0-1 0,0 1-1,-1-1 12,14 1 0,0 0 0,-1 0 0,1 0 0,0 0 0,-12-2 0,0 0 0,1-1 0,0 1 0,3 0 0,3 0 0,-3 0 0,-5-2 37,10 0 1,-3 0 0,-3-2 0,-2 0 0,0 0 0,1 0 0,1 1-38,-3 0 0,0 1 0,1-1 0,0 1 0,-1-1 0,-1 0-44,2 0 0,-2-1 1,0 0-1,-1 1 0,1-1 1,1 1-1,3 0 44,0 2 0,2-1 0,1 1 0,1 1 0,2-1 0,2 1 0,-8-1 0,3 0 0,1 0 0,0 0 55,-1 1 0,1-1 0,0 0 0,-1-1-55,2 1 0,-1-1 0,0 0 0,0 1-50,0 0 1,-2 0 0,1 0 0,0 0 49,-3-1 0,0 0 0,0 1 0,0 0 0,-3-1 0,-1 1 0,1 0 0,-1 0-56,12 1 0,0 0 0,0 0 0,-1 0 0,1 0 56,-1 0 0,0-1 0,-1 1 0,1-1 0,0 0 0,0 0 0,1 0 0,27 4 0</inkml:trace>
  <inkml:trace contextRef="#ctx0" brushRef="#br0" timeOffset="205321">9660 0 21017,'-2'1'1,"-50"28"-1,2-3 0,3-2 0,1-1 0,0 1 0,-1-1 0,2 1 0,-2-1 0,-3 0 12,-1 0 1,-2 0 0,-2 1 0,1-2 0,2 0-13,1-1 0,3-1 0,0 0 0,-3 0 0,2-1 0,-2 1 0,-1 0 0,1-1 0,4-2 207,-10 4 0,4-2 0,1-1-207,0 0 0,1 0 0,-3 0 0,5-1 0,-4 2 0,1-1 0,2-1 0,-1 1 0,2-2 0,-2 1 0,-10 3 0,-2 0 0,4-1 272,1-1 0,4-1-272,3-3 0,-1 0 567,-10 3 1,2 0-568,18-5 0,2-1 0,-8-1 0,3 0 0,1 1 1736,7-10-1736,7 4 136,4-5-1935,0 0-2129,-14 4 3928,7 2 0,-12 4 0,10 0 0</inkml:trace>
  <inkml:trace contextRef="#ctx0" brushRef="#br0" timeOffset="205965">5117 1630 22644,'-17'0'1709,"3"5"-989,4-4 89,5 4-179,2-5 719,3 0-1169,0-3-90,5-2 0,9-5-90,18-7 90,25-9-828,-15 9 1,5-1 782,13-4 0,5 0-752,-12 6 1,1 0-1,2 0 707,7-2 0,1 1 0,1 1 0,-13 3 0,0 0 0,1 1 0,0-1-45,0 0 0,0 0 0,0 1 0,0-1-45,-2 1 0,1 1 0,-2-1 1,0 1-377,12-4 1,-1 1 0,1 0-187,-10 3 0,1 1 0,-2 0 0,-3 1-518,19-4 1,-5 1 1169,6 0 0,-9 2 0,-25 5 0,-17 3 0</inkml:trace>
  <inkml:trace contextRef="#ctx0" brushRef="#br0" timeOffset="207155">2262 2764 20935,'-39'-16'2339,"2"1"-1979,7 0 89,4 0 1,5-1 90,5 1-1,4 2 91,6 1 449,-2 2-719,7-1-90,-2 1-90,3 0 0,5-2-180,9-4 180,44-17-180,-1 6 0,-12 8 0,3 1 45,-10 8 0,1 2-45,17 1 0,0 2 0,-15 4 0,-2 1 0,11 0 0,-3 6 0,-13 9 0,-4 3 0,10 16 0,-19-6 0,-4 3 0,-6 26-705,-11 9 705,-4-31 0,-3 1 0,-2 0 0,-2 0 0,-2 0 0,-2 1 0,-13 12 0,-3-2-304,8-12 1,-2-1 303,-9 8 0,0-2 0,-15 3-186,2-5 186,2-7 0,-4-4 0,17-12 647,1-6-647,23-19 0,5-31 0,8-4 0,-1 10 0,2-2-260,3 5 0,3 0 260,1-1 0,2 0 0,2 1 0,3 0 0,1-1 0,2 1 0,3 0 0,1 0 0,2-1 0,1 0 0,1 0 0,1 0 0,1 1 0,-1 0 0,0-1 0,0 0 0,-2 3 0,0-1 0,-2-1 0,-1 1 0,-1 1 0,-3 1 0,-3 2 0,-1-2 301,1-6 1,-3-3-302,-3-3 0,-2 1 0,-2 4 0,-1 1 0,0-23 201,-9 36-201,-6 14 0,-2 4 0,-10 8 0,-7 9 0,-5 10 0,-5 15 0,-2 10 292,6 11-292,17-28 0,2 2 0,4 0 0,3 2 0,3 14 0,3 0 0,3-12 0,4-2 0,0 9 0,5-3 0,15 2 0,4-17 0,5-28 0,3-11 0,8-12 0,-7-3 0,-3-6 0,-18 6 0,-5-5-1039,-2-8 0,-2-6 0,-3 3 1039,-3 2 0,-4 1 0,1-25 0,-8 5-127,-22 11 127,-11 9 0,-2 13 0,-2 8 0,3 12-180,1 10-899,3 11-451,3 13-718,1 7-7583,7 5 8668,5 3 0,11-3 1,6 0-1</inkml:trace>
  <inkml:trace contextRef="#ctx0" brushRef="#br0" timeOffset="207778">3472 1702 20775,'-14'-64'1799,"-4"5"-1439,-11 6-1,-7 9-89,-7 7 0,-6 8-180,-3 7 90,-5 9 0,-4 5 0,-4 6-1560,31 6 1,-1 1 1469,-3 1 0,-1 2 0,-2 4 0,-1 3 75,-5 2 1,0 2-76,-2 3 0,-1 2 0,-4 3 0,0 2 0,-1 2 0,-2 4 0,17-8 0,-2 3 0,0 2 0,2-2-30,-4 3 0,3 0 0,-1 3-38,2-2 1,-1 2-1,0 1 1,3-2 7,2 2 0,2-1 0,0 3-391,0 2 0,-1 2 1,0 2-1,2-3 421,-1 4 0,3-2 0,-1 2-15,2-3 0,-2 3 0,2 0 0,3-2 19,2-1 1,2-1 0,2 0-5,0-1 0,2 1 0,0 0-7,-8 18 1,3-1-9,4-1 0,1-2 0,5-2 0,2-1 6,3-3 0,4 0-51,4-4 0,7 1 0,14 12 0,8-2 0,-2-14 0,5-2 0,-2-7 0,4 0 0,2-4 0,9 1 0,9-6 0,1-8 0,10-2 0,3-2 0,-6-1 0,-4-1 0,-3-3 0,5 0 155,-7-3 1,6 1 0,1-2-1,-2-1 1,-6-3-156,6-3 0,-6-4 0,0-1 0,1-1 0,-1-2 0,1-2 0,-2-2 0,1-2 0,-2-2 0,-1 0 0,-2-1 0,0-2 0,-1-3 0,-2-1 0,-1-2-282,-1 0 0,-2-2 0,-1-1 282,-2-1 0,-2-3 0,0-4-216,-3-6 0,0-6 0,-2-2 1,-2 1 215,0-7 0,-4 1 0,0-5 0,-6 13 0,0-3 0,-1-2 0,-1 1 0,-3 1-197,-3-1 1,-3 1-1,-2 1 1,-1-1 196,0-1 0,-1 0 0,-1 0 0,-1 0 0,-1 2 0,-1 1 0,-1 0 0,-1 1 0,-3-13 0,-1 1 0,-2 1 0,-1 6 0,-2 2 0,-1 1 155,-1 6 0,-1 2 1,-2 2-156,-10-12 0,-7 6 0,2 17 0,-4 2 0,0 4 0,-7 3 0,-1 5-450,-13-1 0,0 9 116,18 12 0,1 6-386,3 2 1,1 4-226,2 1 1,3 4-360,2 3 0,3 2 1304,3 1 0,4 1 0,2 5 0,3 2 0,2 1 0,0-1 0</inkml:trace>
  <inkml:trace contextRef="#ctx0" brushRef="#br1" timeOffset="263761">4849 1605 22374,'0'-22'3508,"0"10"-2968,0-3-180,0 13-90,-4 2-91,3 0 1,-3 0 270,1 9-90,-4 14 0,-6 25-360,2-13 0,-1 4-580,-2 11 1,0 4 579,-4 8 0,-1 3-460,6-17 0,0 1 1,-2 4 459,-1 7 0,-2 4 0,0 2 0,0-4-341,4-12 0,1-2 0,-1 0 1,-1 3 340,-1-1 0,0 3 0,0 1 0,-1 0 0,-1-1-327,-3 10 1,-2 0 0,1-2 0,0-2 326,-1 2 0,0-2 0,-1 1 0,2-4 0,-1 1 0,0 0 0,1-5 0,2-3 0,1-5 0,-1 1 214,1-4 0,1-1 0,-3 6-214,0-2 0,-3 7 0,-1 1 0,1-1 0,3-6-400,-1 1 0,2-4 0,-2 4 400,-4 7 0,-3 6 0,2-2 0,3-9 0,4-5 0,1-5 415,1-2 0,0 0-415,1-2 0,1 0 0,2-3 0,0-1 0,-10 26 0,3-5 0,3-6 1376,4-4-1376,2-5 0,5-6 0,4-4 0,3-6 3309,0-5-3309,0-2 249,0-3-249,3-5 0,4 0 0,5-5 0,6 0 0,26 0 0,-1 0 0,-11 0 0,3 0 0,10 0 0,0 0-409,-9 0 1,1 0 408,13 0 0,-1 0 0,-12 0 0,-2 0 0,2 0 0,1 0 0,-2 0 0,3 0 0,16-2 0,1-1 0,-12 1 0,0-1 0,12-1 0,0 0 0,-16-1 0,-1 0 0,-1 1 0,1 0 0,15-3 0,0 0 0,-14 1 0,-1 0 0,12-1 0,-3 0 0,12-4 0,-8 1 0,-5 2 0,-8 1 0,-5 4 0,-6-1 0,-2 1 0,-3-2 0,-3 0 817,-2 2-817,-1 1 0,-3 2 0,-2 0 0,4 0 0,-5 0 0,6 0 0,0 0 0,1 0 0,4 0 0,3 0 0,3 0 0,6 0 0,5 0 0,6 0 0,5 0 0,5-5 0,8 2 0,-30 0 0,1 1-269,2 0 0,1 1 269,18 1 0,2 0-380,-12 0 1,0 0 379,12 0 0,2 0 0,-3 0 0,-2 0 0,-15 0 0,-1 0 0,9 0 0,-1 0-91,-10 0 0,-3 0 91,16 0 0,7 0 0,-21 0 0,-1 0 0,1 0 0,0 0 0,17 0 0,-12 0 0,16 7 486,-14-1-486,21 7 0,-29-8 0,1 0 0,1-2 0,-1 0 0,0-1 0,-1 0 0,19-2 7,2 0-7,2 0 0,1 5 192,1-4-192,-15 3 0,0 1 0,-10-2 0,0-1-202,23 4 1,1-1 201,-11-3 0,-1 1 0,0 2 0,-1-1 0,-4-3 0,-2-1 0,8 5 0,-5-1 0,-5-2 0,-3 2 760,-3 1-760,1-4 0,0 3 0,6-4 0,-6 0 0,6 0 0,7 3 0,6 2 0,-1-1 0,13-1 0,0 1-124,-13 2 0,2 1 0,-7-1 124,-6 0 0,-5-1 0,10 3 0,-5 3 0,15-5 0,-11 7 0,12-8 0,-11 7 0,5-11 0,6 11 0,-11-9 0,2-1-214,-11 1 1,2 0 213,12 2 0,1-1-336,-11-4 0,-2 1 336,3 4 0,1 1 0,1-1 0,-1-1 0,2 2 0,0 1 0,-2-1 0,3 0 0,17 1 0,1-1 0,-14-3 0,1 0 0,14 3 0,-1-1 0,-16-4 0,-2-1 0,0 5 0,1-1 0,-2-3 0,1-1 0,18 5 0,0 0 0,-17-3 0,0 1 0,14 2 0,-1 0 0,-18-2 0,-3 0 0,2 1 0,-1 1 0,2-2 0,-1 0 0,1-1 0,0 1 0,1 3 0,1 0 0,1-6 0,1 1 0,2 6 0,1 0 0,3-6 0,0 0-191,2 5 1,0 1 190,0-4 0,3 0 0,-4 3 0,3 1 0,-2-1 0,8 0 0,0 0 0,-9 0 0,2 1 0,-3 0 0,3-1 0,-3 1 0,0-1 0,0 1 0,1-1 0,-1 0 0,2-1 0,-1 0 0,3 0 0,0 0 0,2-2 0,0 0 0,1 3 0,0-1 0,1-2 0,-1 0 0,1 4 0,-1-1 0,0-3 0,1 0 0,-2 1 0,2 1 0,-6-5 0,4 0 0,-4 1 0,9 3 0,-2 1 0,-8-5 0,2 0 0,-5 1 0,3 3 0,-4 1 0,-1-4 0,0-1 0,-2 2 0,0 1 0,-1-3 0,0 0 0,-1 0 0,1 0 0,0 0 0,1 0 0,1-1 0,-1-1 0,2 1 0,0-1 0,1 0 0,1-1 0,1 1 0,0-1 0,0 1 0,1-1-1317,0 1 0,0-1 1317,-1 2 0,0-1 0,-3 1 0,1 0-504,-2 1 0,-1 0 504,-1 0 0,0 0 80,-3 0 1,-1 0-81,-2 0 0,-1 0 0,-1 0 0,-1 0 0,29 0 0,1 0 0,-2-2 0,-16-2 0,5-2 0,4 0 0,2-1-119,2 0 1,-1 0 118,3 1 0,-2 0 0,-14 3 0,-3 1 715,2 0 1,0-1-716,-1 1 0,1-1 546,15-2 1,0 0-547,-14 1 0,0 0 0,12-2 0,-1-1 0,-17 2 0,-1 0 0,1 0 0,-1 0 89,1 2 1,1 0-90,17 1 0,0 0 0,-13 2 0,0 0-49,13-1 1,-1 2 48,-16 2 0,-1 1 0,1 0 0,-1 0 0,3 2 0,-1 1 0,2 0 0,0-1 0,1-1 0,1 0-122,1 0 1,1 0 121,2 1 0,2 0 0,-3 1 0,4 0 0,-2-1 0,10 2 0,0-1 0,-9-1 0,2 1 0,-2-1 0,2 0 0,1-2 0,-7-2 0,6 0 0,0-1 0,-5 0 0,17 1 0,0 0-159,-17-1 1,4-1 0,1-1-1,-3-1 159,3-1 0,-3-1 0,-2-1 0,9-1 0,1-2 0,2-1 0,4-1 0,-6 0 0,-6 0 0,-3 0 0,15-1 0,-3 0 0,-17 4 0,-3 2 0,1 0 0,2 2-331,21 0 0,2 1 331,-15 0 0,0 1-327,-5 1 0,1 0 0,-2 0 327,6 0 0,-2 0 0,2 2 0,-1 1-196,1 0 0,0-1 196,0 1 0,0 0 303,-4 2 1,3-1-304,-4-2 0,2 0 0,-2 0 0,7 3 0,0 0 42,-8-3 1,2 0 0,-3 0-43,3 0 0,-2 0 0,-1-2 0,-1 0 0,-5 0 0,4 0 0,3 1 0,10 0 0,0 1 0,-8-1 0,0-1 0,0 1 0,16 0 0,6 1 0,-12-1 0,-1-1 0,6-4 0,-29 1 0,1 0 0,4-3 0,1 0 0,3-1 0,1 1 0,4-1 0,0 1 0,0-2 0,3 1 0,-5 2 0,2 0 0,-2 0 0,4-2 0,0 0 0,1 1 0,3-1 0,-6 1 0,-8 0 0,-3 1 0,10-2 0,1-1 890,2 0 0,-1 1-890,-10 3 0,1-1 0,16-2 0,0 0 0,-14 5 0,0 1 0,-2-2 0,7-1 0,7 0 0,13 0 0,0 0 0,-9 0 0,1-1 0,0-1 13,-2 1 1,7-1 0,-1 1 0,-12 0-14,-15-1 0,-5 1 0,4 0 0,0 0 0,3 0 0,2 0 0,2 0 0,3 0-287,2 0 0,1 0 287,5 0 0,0 0 0,2-1 0,2 1 0,1 1 0,2 0 0,-1 1 0,3-1 0,-7 2 0,3 1 0,0-1 0,-1 0 0,0-1 0,1 1 0,9-1 0,1 1 0,-3-1 0,-16 0 0,-2 1 0,-2-1 0,15-1 0,-5 1 18,-19 0 0,-1 0-18,0 2 0,1 0 0,-2-1 0,1 1 0,-1 1 0,1 0 0,-2 0 0,1 0 0,8 0 0,6 0 0,6 0 0,5 1 0,-4-2 0,0 1 0,0-2 0,6 0 0,6 0 0,-7-1 0,-7-1 0,-3-1 0,1 1 0,0 0 0,1 2 0,-2 0 101,-16 2 1,1 0-102,12 0 0,0 0 0,-11 0 0,0 0 0,8 0 0,0 0 0,14 0 0,-3 0 0,-2 0 1510,-1 0-1510,-1 0 0,4 0 0,0 0 0,2 0 0,0 0 0,-2 0 1064,-1 0-1064,-3 0 0,-15 0 0,1 0 0,0 0 0,1 0 0,0 0 0,0 0 0,-1 0 0,-2 0 0,18 0 0,4 0 572,2 0-572,2 0 0,-2 0 0,2 0 0,-19 0 0,2 0 0,-10 0 0,0 0 0,11 2 0,-1 0 0,19 4 0,-29-3 0,-1 0 0,2 1 0,-1 1 0,2-2 0,0-1 0,1 1 0,0 0 0,1-1 0,0 1 0,-1-1 0,1 0 0,1-1 0,-1-1 0,-1 3 0,-1-1 0,2-2 0,-1 0 216,-1-1 1,1 2-217,26 2 0,0 3 0,-23-2 0,-1 1-575,19 0 1,-2 0 574,-1 2 0,-2-2-705,0-4 705,-1 8 59,3-3-59,2 4 0,-13-2 0,2 1 0,-11-3 0,0 0 0,13 3 0,0 1 0,-14-5 0,-1 0 0,1 2 0,-1-1 0,30 4 0,-4-4 0,-6-2 0,-3-4 0,-3 0 0,-2 0 1197,-3 0-1197,1-4 0,-2-2 0,-1-4 0,-1 0 0,-3 0 818,3 4-818,21 1 0,-14 5 0,15 0 0,-27 0 279,-4 0-279,-5 0 0,-1 0 0,-2 0 0,3 0 0,-3 0 0,-1 0 0,-5 0 0,-2 0 0,-2 0 0,2 0 0,-1-2 0,1-1 0,-2-6 0,-4-2 0,-2-6 0,-2-2 0,2-23 0,2 0-1696,-2 9 0,0-1 1696,0 0 0,1-1 0,0-6 0,1-1-579,1-6 0,1-1 579,2-6 0,2 0-382,1-3 0,1-1 382,1-1 0,2 0 0,1-2 0,1 0 0,1 1 0,1 0 0,-1 0 0,2-3 0,-3 10 0,2-3 0,-2-1 0,0 1 0,0-1 0,-1 1 0,0 0 0,-1 0 0,-1 1 0,-3 4 0,-1 2 0,-3 3 0,0-5 0,-4 2-816,0-1 0,-1 0 816,-3 1 0,0-1 0,-1 1 0,-1 0 623,0 4 0,-2 0-623,1 4 0,0 1 393,1 5 1,0 1-394,0-29 0,1 25 0,1 0 0,0-18 413,-1 22 0,2-2-413,0-3 0,1 2 0,2-27 1276,-1 20 1,0-1-1277,-2 9 0,0 0 0,0-1 0,0 0 0,0-2 0,0-2 0,2-13 0,-2 0 0,0 16 0,-1 0 0,1-8 0,0 2 0,-2-3 0,2 5 740,-2 5-740,2 0 242,0 3-242,0 1 0,-2 1 0,0 5 552,-2 3-552,0 5 0,0 2 0,0 5 0,0 1 0,-3 4 0,-4 0 0,-5 1 0,-6-1 0,-26-7 0,1 2 0,9 4 0,-1 0 0,4 2 0,-3-1 0,-25-1 0,-4 1 0,10 0 0,0 2-383,4 1 0,-4 1 0,3 1 383,-11 0 0,0 1-615,-2 0 0,-2 1 615,21 1 0,-1-1 0,0 0 0,-1 0 0,0 0 0,0 0 0,-1-1 0,1 0 0,-1-1 0,-1 0 0,0-1 0,0 1 0,0-1 0,1-1 0,-1 1 0,1-2 0,-1 0 0,1 0 0,1 0 0,0 0 0,0 0 0,2 0 0,0 0 0,0 0 0,-20-3 0,0 1 0,3 1 0,0 1 0,1 0 0,1 1-274,2 3 0,-2-1 274,7 1 0,-3 0 0,3 0 0,-9-1 0,-1 0 0,10 0 0,-2-1 0,2 1 0,-7-2 0,2 0-462,-4-2 1,-2 1 461,-1 1 0,-2-1 0,22 2 0,-1 0 0,0 0 0,-1 0 0,1 1 0,0 0 0,0 0 0,0 0 0,1 1 0,-22-2 0,0 1 0,2-1 0,0 0 0,1 2 0,2-1 0,1-2 0,0 0 0,3 2 0,0 0 0,2 0 0,1-1 0,2 1 0,-4-1 0,10-1 0,-5-1 0,-2 0 0,2-1 0,-11-2 0,0 0 0,-1-1 0,8 2 0,-2-1 0,0 1 0,3-1 0,-7 0 0,3 0 0,3 0 0,-8 1 0,2 1 0,-2 1 0,0 2 0,0 1 0,0 1 0,0 0 0,0 2 0,-1 2 0,0 2 0,1 1 0,0 1 0,-2 3 0,1 0 0,-1 1 0,0 0-82,20-2 1,-1 0 0,1-1 81,-2 0 0,-1 0 0,1 0 0,-2 1 0,-1-1 0,0 1 0,0-2 0,-1 0 0,0 0 0,0 0 0,0 0 0,0-1 0,1 0 0,-1-1 0,0 0 0,1 0 0,0 1 0,0-1 0,0-1 0,0 0 0,0 1 0,0-1 0,0 0 0,-1 1 0,1-1 0,0 0 0,0 1 0,2 0 0,-1 0 0,-2 0 0,-2 0 0,-3 0 0,-1 0 0,3 0 0,-3 1 0,2 0 0,-7 0 0,6-1 0,-7 0 0,-5-1 0,-1 1 0,0-1 0,2-1-233,5 0 1,0 0 0,1 0 0,-1-1 0,1 0 0,0 0 232,-1 1 0,0-1 0,-1 1 0,2-1 0,-1 0 0,2-1 0,-7 0 0,0 0 0,0-1 0,4-1 0,2 0-198,2-2 0,2-1 1,3 0-1,2 0 198,-3-1 0,2 0 0,-1 0-46,3 0 1,-2 0-1,1 0 1,3-1 45,4 1 0,3 1 0,-3-1 0,-17-2 0,-4 1 0,3 0 0,14 2 0,2 0 0,-2 0 0,-14-1 0,-2-1 0,4 1 0,-3 0 0,1 0 0,7-1 0,-4 1 0,4-1 0,-8-1 0,2-1 0,8 1 0,-1 0 0,4 0 0,-2-1 0,2 0 0,-1-1 0,1-1 0,1 1 0,0 0 149,1 0 1,1 0-150,1-2 0,0 1 0,3 0 0,-3-1 0,5 0 0,-2-1 0,1 1 0,-7-2 0,-1 0 426,7 2 1,-2 0 0,3 1-427,-6 0 0,2 0 0,-1 0 0,-1 2 0,1-1 0,0 1 559,0 2 0,1-1-559,0 1 0,1 0 0,0 0 0,0 1 0,0-2 0,1 0 0,0 2 0,0-1 0,1 1 0,-3 0 0,5 1 0,-4 0 0,-1 0 0,-2 0 0,-1 0 0,0-1 0,0 1 0,0 0 0,0 0-108,3 0 0,-1 1 0,4 0 108,-4 0 0,3 1 0,1 0 0,-1 1 76,-16-3 1,-3 0-77,18 1 0,0 0 0,0-1 0,-1 1 0,0-1 0,1 1 42,-1-2 1,1 0 0,2 1-43,-6-2 0,0 1 0,2-2 0,-4 0 0,2-1 0,-8 0 0,0-1 0,8 1 0,-3 0 0,4 0-341,-4-2 0,2 1 341,-1 1 0,1 0 0,1-1 0,0 0 0,0 2 0,1 1 260,0-1 0,0 0-260,0 2 0,-1 0 0,1 1 0,0 0 0,0 0 0,-1 0 0,1-1 0,1 1 0,0 0 0,0 0-916,1 1 1,0 0 915,25 3 0</inkml:trace>
  <inkml:trace contextRef="#ctx0" brushRef="#br1" timeOffset="263761">13051 0 25626,'-24'3'0,"-23"3"0,-1 1 0,-1-1 0,4 0 0,-6 1-561,-2 0 0,-10 3 0,-2-1 0,8 0 561,10-3 0,5 0 0,-5 0 0,-11 4 0,-8 0 0,2 1 0,9-2-141,0 0 1,6-2 140,-2 1 0,1-1 203,0 0 0,1-1-203,1-1 0,0 0 0,1 0 0,0 0 0,2-2 0,-1 0 0,2 1 0,-1 1 0,1-3 0,-3 2 0,3 0 0,-2 3 0,1-2 0,-9 1 0,0 0 0,8 0 0,-2 0 0,-1-1 0,-2 1 0,-1-1 0,3-1-93,-11-1 1,0 1 92,9 0 0,-3 1 0,4-1 0,-3-3 0,1-1 0,4 3 0,-3 1 0,3-2 0,-7-1 0,1 0 0,9 1 0,-2 2 0,3-1 0,-2-3 0,3 1 0,1 3 0,0 1 1039,1-2 1,-1-1-1040,3 1 0,-3 0 0,-4 1 0,-4 1 0,3 0 0,3-1 0,-1 1-13,1-1 1,-4 1 0,7 1 12,-23 6 0,2-6 0,1 5 541,2-9-541,15 7 0,0 0 0,-22-2 0,9 3 0,-1 0 0,24-7 0,0 0 403,-10 3 0,0-1-403,-15-4 0,1 10 0,1-4 0,-2 5 0,0-2 0,-2 0 0,-2 1 0,-1 1 0,30-6 0,0 1 0,1 0 0,-5 1 0,-17 4 0,-10 0 0,6 0 0,9-3 0,0 0 11,-8 2 0,-6 2 0,6-2-11,7-2 0,4-1 194,9-1 1,0 1-195,-10 1 0,0 1 0,13-4 0,1 1-142,0 0 1,-1 1 141,0 0 0,-1-1 0,0 1 0,-1-1 0,-2 1 0,-1 0-141,-1-1 0,-1 1 141,-2 0 0,0-1 0,0 1 0,-1-1 0,0 1 0,1 0-320,-1-1 1,0 1 319,1 0 0,-1-1 0,1 1 0,0-1 62,2 1 0,-1 0-62,2-2 0,-1 1 0,-14 1 0,0 1 0,14-4 0,-1 1 0,-10 2 0,0 1 0,18-3 0,1 1 128,2 0 0,-2 1-128,-11 3 0,1 0 0,-19 4 0,24-4 0,2-1 0,-6 1 477,5 1-477,1-1 0,1-1 1176,-1 0-1176,3 0 619,-1-4-619,5 5 0,-10-3 0,13 1 0,-6 2 0,15-10 0,0 8 0,2-8 0,-2 9 0,4-9 0,1 3 0,3-4 0,-2 5 0,-4 0 0,-12 6 0,0-6 0,-13 4 0,16-3 0,0-1 0,13 0 0,2-5 0,-6 5 0,8 0 0,-6 1 0,9-2 0,-5-4 0,2 0 0,0 0 0,0 0 0,0 0 0,3 5 0,-6 16 0,4 0 0,-7 18 0,2-1 0,-2 8 0,-1 12-182,8-25 1,0 1 181,0 1 0,0 1 0,1 2 0,0 0 0,0 0 0,0-2 0,-1 0 0,0 0 0,-6 27 0,-1-7 0,2-10 0,0-10 0,5-11 0,-2-5 0,8-5-720,-6-2-4137,-1-5 4947,-3-4 1,-3 1 0,2 1 0</inkml:trace>
  <inkml:trace contextRef="#ctx0" brushRef="#br1" timeOffset="269710">30882 1254 19136,'0'-12'3058,"2"-1"-2608,2 0 90,0 1-1,2 1 91,-2 3 0,2 1-181,-1 2 1,2 2 0,-2 1 90,-1 2-181,-2 0 361,-2 0-630,0 9 90,-4 7-90,-2 12 0,-6 10-90,-3 5 0,-1 4 90,0 3-90,-1-4 0,1-2 0,2-4 0,0-7 0,2-5 0,1-3 0,5-7 0,2-3 0,4-7 0,0-3 90,0-5-90,0-7 0,2-1-90,0-8 90,2-1-90,0-1 0,1-9 90,-3 5 0,0-3 0,-13 1 0,3 9 0,-10-4 0,6 9 0,0 2 0,1 0 0,0 5 0,6 1 0,-1 0 90,6-1-90,0 0-90,0 1 90,4 9 0,2 4 90,5 7-90,4 4 0,4 1 0,5 5 0,6 0 0,3 0 0,0 0 90,-2-5-90,-7-2 90,-4-11-90,-4 2 0,-3-11 0,-3 8 0,-4-8 0,0 3 0,0-4 0,2-4 0,4-4 0,2-7 0,3-6 0,-1 1 0,0-3 0,-2 3 0,0 2 0,-3 2 0,-3 4 0,-4 4 0,-2-2 0,-2 5 0,0-3 0,-6 6 0,-9-10 0,-7 6 0,-12-9 0,-2 5 0,-7 0 0,8 2 0,-1 1 0,-16-4 0,18 4 0,1 1 0,-5-1 0,0 4 0,14 1 0,13 2 0,15 0 0,20 6 0,4 3 0,11 6 0,6 0 0,6 3 0,-2-2 0,-2-1 0,-8-7 0,-9 1 0,-8-8 0,-8 4 0,-4-5 0,-11 0 0,-22 0 0,-1-5 0,-13 2 0,12-2 0,5 2 0,4 3 0,11 0 0,6 0 0,11 0 0,2 5 0,1-4 0,-3 8 0,-4-8 0,-2 4-720,-4-5-9111,0 0 7589,-13 0 0,1 6 0,-10 3 0</inkml:trace>
  <inkml:trace contextRef="#ctx0" brushRef="#br1" timeOffset="295089">5567 6509 23094,'25'-20'2159,"-3"-1"-1350,0 1 1710,2-7-2519,-12 10 0,-4-9 0,-15 12 0,-9-1 0,-4 0 0,-9 2 0,-5-2 0,-9-3 0,-4-2-431,-6-3 431,-5-3 0,26 13 0,-1-1 0,-2 1 0,-1 0-449,-3-1 1,0 0 448,-2 3 0,-2 1 0,-2 1 0,0 1 0,-5 2 0,-1 2 0,-1 0 0,0 3 0,-4 1 0,0 2 0,0 2 0,0 2 0,0 3 0,0 2 0,2 2 0,-3 2 0,6 2 0,-3 3 0,0 2-984,-2 3 0,0 2 0,0 1 984,-1 0 0,2 1 0,0 2-319,3 1 1,1 2 0,4 1 318,-4 10 0,5 1 0,14-13 0,2 2 0,0 1 0,0 4 0,1 0 0,1 2 0,0 2 0,2 1 0,0 1 0,1 3 0,1 1 0,0 1 0,2 1 0,1 1 0,1 0 0,1 3 0,0 1 0,3 0-412,0 0 1,3 1 0,1 0 411,1 2 0,1 0 0,2 1 0,2-1 0,1 1 0,2 0 0,2 1 0,3-1 0,1 0-170,1 1 0,2 0 0,2-1 170,2 0 0,2-1 0,1 0 0,2 0 0,1 0 0,2 0 0,1-1 0,2 0 0,1-1 0,2 0 0,1-1 0,2 0 0,2 0 0,1-1 0,2-1 0,1-1 0,1 0 0,3-2 0,1 1 0,3-2 0,1-2 0,0-2 0,2-1 0,6-1 0,-8-12 1,4 0-1,2 0 1,3-3-1,0-1 0,2-3 0,2-1 0,2-3 0,2-2 0,2 0-40,-1-3 0,4-1 0,2-1 0,0-2 1,-1-2-1,-3-1 40,2-3 0,-1-1 0,-1-3 0,-1-2 0,0-3 11,-2-1 1,-1-4 0,0-1-1,-1-3 1,0-3-12,0-4 0,-1-3 0,0-3 0,-2-1 0,-3 2 94,2-1 1,-3 0 0,-1-1 0,3-2-95,-2-1 0,3-2 0,1-1 0,-3 0 0,-4 1-236,10-10 1,-6 2-1,0-2 236,-1 0 0,-1-1 0,-2 0 0,-2 1 0,-2 1 0,-1-2 62,-2 3 0,-2-1 0,0 0-62,-5 2 0,0 0 0,-2-3-5,-2 0 1,-1-3-1,-1-1 1,-2 2 4,-2-3 0,-2 0 0,-1-2 0,-2 2 0,1-3 0,-2-1 0,-4 2 0,-4-6 0,-5 1 0,-1 0 0,1-5 0,-2-1 0,-2 0 0,-3-5 0,-2 0 0,-1 0 0,-1-2 0,-1-1 0,-2 1 0,-2 0 0,-2 0 0,-2 1 0,-1 2 0,-1 0 0,-6-2 0,3 16 0,-3-2 0,-2-1 0,-1 1 0,1 4 0,-1-1 0,-1 3 0,0 1 0,-3-1 0,0 1 0,-1-1 0,-1-1 0,-2 2 0,-2 3 5,-3 3 1,-2 1 0,-2 2 0,1 2 0,1 1-6,-13-9 0,2 4 0,-3-1 0,4 3 0,-3 0 0,0 1 0,0 3-225,5 7 0,0 2 0,2 2 0,1 0-465,0 1 1,2 0 0,-1 1-241,-9-2 1,-2 0-1,4 2 930,4 3 0,3 3 0,5 1 0,0 2 0,3 0 0,0 1 0</inkml:trace>
  <inkml:trace contextRef="#ctx0" brushRef="#br1" timeOffset="313137">6298 894 20755,'-12'-8'3418,"2"0"-2518,0-2-630,5 4-1,2 2-89,3 4 90,0 0 90,5 0 90,2 0 809,28 13-989,-9 0-90,20 16-180,-12-1 0,7 10 0,8 4-1131,-12-11 0,5 6 1,-1-3 1130,0-2 0,0 0 0,3 3 0,3 3 0,-1-1-18,-7-6 1,0 0 0,-3-2 17,7 6 0,0 1-213,-7-5 1,0 2 0,-1 0 212,-3 0 0,-2 1 0,-1-2 0,3 6 0,-1 0 0,8 11 0,-2 0 0,-13-17 0,-2-1 0,0 0 0,-1-1 0,0 0 0,0-1 0,0-2 0,-1-1 0,19 27 0,-3-4 0,-3-3 0,-5-6 0,-3-6 0,-5-5 3051,-4-8-3051,-4-1 70,-4-11-70,-2-3 960,-3-10-1860,-2-11-179,-1-4-270,-7-9-91,-2 1-359,-7 1-539,-2-2 2338,-2 5 0,-5 3 0,-1 2 0</inkml:trace>
  <inkml:trace contextRef="#ctx0" brushRef="#br1" timeOffset="314392">7204 2235 15547,'-43'0'3148,"4"0"-598,5 0-1920,9 0 732,5 0-1002,12-2 354,2-1-444,6-2 1571,6 2-1391,4 1-181,12 2 91,27 11-180,-6 1-90,18 11-90,-15-1 90,1 4-90,-8-6 0,0 1-242,-9-4 1,1 0 241,12 5 0,1 0 0,-12-5 0,-1-1 0,0 0 0,1-1 0,-1 2 0,1-1 90,25 10-90,-4-4 0,-9-4 90,-7-10 0,-7 4 90,-7-11 90,-2 3-270,-9-4 0,-1-2 0,-9-7 483,0-12-483,-2-14 0,2-16-460,0-13 460,1 28 0,0-2 0,0-16 0,0-3 0,0 0 0,-1 0 0,0 2 0,-1 0 0,0 7 0,0 4 0,0-10 0,0 8 0,-1 8 0,0-1 0,0 9 0,0 4 0,0 12 0,-5 9 460,-4 0-460,-56 9-346,20 2 346,1 2 0,-1 2 0,-11 8 0,-4 2 0,-2 3 0,30-12 0,1 1-659,-4 1 1,1 2 658,-1 0 0,1 0 0,-3 1 0,0 1-143,2 2 0,-1 0 143,1-1 0,1 0 0,2 1 0,1 0 0,-26 15 0,8-2 0,9-3 0,7-4 0,7-5 0,6-2 290,-7 2-290,8-4 1317,-8 1-1317,10-4 342,1-7-342,-14 9 0,21-12 0,-10 8 0,23-11 0,0 0 0,0 0 0,7 5 0,0 1 0,11-1 0,24 11 0,-4-9-135,-11 2 0,2 2-1125,7 1 1,0 0 314,-8-2 1,0 0-725,12 6 0,0 0 1669,-11-5 0,-1-1 0,1 1 0,-1 0 0,2 0 0,-1-1 0</inkml:trace>
  <inkml:trace contextRef="#ctx0" brushRef="#br1" timeOffset="315139">8292 2535 21385,'-4'-10'629,"-4"2"-1438,7 3-810,-8 3 1619,3 2 0,-8 0 0,-1 0 0</inkml:trace>
  <inkml:trace contextRef="#ctx0" brushRef="#br1" timeOffset="316367">5316 7414 20215,'-9'-5'3239,"5"0"-2610,-3 2-89,6 1-180,-6 2 0,6 0 449,-3 0-359,4-3 0,0 3-1,-5-3-89,-2 3-90,-7 0 0,-2 12-90,-5 4-180,-1 12 0,-3 7 0,3 1 0,2 5 0,1 0 0,3 2 0,2 2 0,5 9-286,4 7 286,4-28 0,2 2 0,-1 22 0,0 1-298,1-13 0,1 1 298,2 14 0,1 0-1550,0-17 0,2-2 1550,3-1 0,0-1 0,-1-2 0,1 0 0,1-4 0,2 0 0,2 4 0,1-2 0,11 12 0,8 4 0,-6-28 0,3-10 0,5-9 0,5-13 0,-8-6 0,1-4-87,-7 2 1,0-3 86,9-8 0,-1-3 0,-11 3 0,-1-2 0,-1-3 0,0-1 0,-2-2 0,-1-4 0,6-15 0,-3-1 0,-7 15 0,-2-2 0,-2-2 0,-1-3 0,-3 4 0,-5 5 0,-4 2 0,1-13 0,-5 2 0,-13-16 0,8 32 0,-2 1 0,-17-28 0,-3 6 0,-5 7 0,-5 8 0,-3 10 287,-4 7-287,-1 11 0,0 6 0,0 11 1578,17 2 0,1 4-1578,3 2 0,0 4 0,-8 10 0,2 2-90,-4 11-629,10 6-451,24-20-359,5-2-540,0 2-7762,0-3 8983,0 0 0,0 1 1,0-1-1</inkml:trace>
  <inkml:trace contextRef="#ctx0" brushRef="#br1" timeOffset="316813">6010 7907 22104,'-19'-16'990,"3"1"-1080,8 2-90,-1 3-180,8 5-359,-3 3 269,4 2 0,0 6 0,0 3 1</inkml:trace>
  <inkml:trace contextRef="#ctx0" brushRef="#br1" timeOffset="321047">8353 5173 20665,'-4'-11'2069,"3"4"-1799,-2 1 90,3 2-1,0 3-89,0-1-90,0 0 0,0 1 0,0-3 0,0 3 2069,0-1-1800,0 0 1,3-1-90,2-5 0,5 1-360,4-4 0,3-1 0,6-1 0,22-7 0,-2 6 0,20-3 0,-19 10 0,1 2-242,-8 1 0,3 2 242,9-1 0,5 0 0,-2 2 0,0 0 0,2 2 0,-6-1 0,5 0 0,2 0 0,-6 0-506,-3 0 1,-3 0 0,2 0 505,15-1 0,4 1 0,-4 1 0,-14 1 0,-2 0 0,0 1 0,2-3 0,0 1 0,0-1 0,0 2 0,1 1 0,-1-1 0,0-1 0,0-2 0,0 1 0,-2 0 0,-1 0 0,6 0 0,9 0 0,6 1 0,2-1 0,-3-1 0,-8-1 0,-2-1 0,0 0 0,1 0-420,11 1 1,1 0 0,0 0 0,-4-2 419,3-2 0,-5-2 0,-3 0 0,6 0 0,0 0 0,-6 0 0,4-1 0,3 0-238,-3 1 0,3 0 0,2 0 0,0 1 238,-11 0 0,0 1 0,1 0 0,-1 0 0,0 1 0,-1 0 0,1 0 0,-1 0 0,-1 1 0,-2 0-326,2 1 0,-1 0 1,-3 1-1,-1 1 326,0 0 0,-1 1 0,2 1 0,2 1 0,3 2 0,1 0 0,-4 0 0,3 0 0,-3-1 0,3 2 0,-4 0 0,3 1 0,0 0 0,-4 0-299,-2 0 0,-4 1 0,1-1 299,20 2 0,0 0 0,-3 1 0,0 0 252,-5-2 0,0-1-252,-3 0 0,-1 0 0,-4 0 0,-1-2 0,-1-1 0,0 0 0,-4 2 0,1-1 0,-2-3 0,1-1 0,-1 3 0,1-1 0,-1-2 0,1 0 0,2 0 0,-1 0 0,1 0 0,0 0 0,1 0 0,-1 0 0,-1-1 0,2-1 0,14 0 0,0-1 0,-17 1 0,0-1 0,8-1 0,1 0 0,-11 1 0,-2-1 332,-2 1 0,0 0-332,9-2 0,-1-1 0,19-3 0,-3-1 0,-17 3 0,-9 3 0,0 0 0,20 1 0,-17 0 0,-1-1 0,17-1 0,0-1 0,1-3 1680,1 1-1680,-10 1 0,1-1 0,-9 3 0,-1-1 1377,16-3 1,0 1-1378,-12 2 0,-1 1 130,4-1 0,1 0-130,2 1 0,0 2 0,2-1 0,0 1 0,0 1 0,1 1 0,-1-1 0,0 1 0,-1 1 0,-1 0 0,-2-1 0,0 0 0,-4 0 0,3-1 0,1 0 0,4 0 0,-4-1 0,0-1 0,-1 0 0,22 0 0,-2-2 0,2-6 0,-32 6 0,0 1 0,1-1 0,0-1 0,0 2 0,3 0 0,16-1 0,1 0-307,-12 2 1,0 2 306,14-3 0,-1 1 0,-16 2 0,-2 1 0,-1-2 0,1 1 0,-3 0 0,-1 1-2647,31-1 2647,-3 2 0,4 0-869,-32 0 1,1 0 868,2 0 0,1 0-99,2 0 0,1 0 99,2 0 0,3 0 0,2 0 0,3 0 0,-1 0-243,11-1 1,0 2 242,-6 0 0,2 1 0,-3-1 0,8-1 0,-4 1 0,-1 3 0,4 1 0,-12-2 0,5-1 0,0 0 0,-1 1 0,5 2 0,-2 1 0,2-1 0,-7-1 0,3 0 0,0 0 0,-5 0 440,0 1 0,-4 0 1,3 0-441,3-1 0,4 0 0,0 0 0,-4 1 518,-2-1 0,-3 1 1,4 0-519,5-1 0,5 0 0,0 1 0,-6-1-967,15 4 1,-4-1 966,2-1 0,0 1 0,0 0 0,0 1 124,0 0 1,0-1-125,-1 1 0,0 0 0,-2-2 0,0 1 0,-3-1 0,2 0 0,-8-1 0,1 0 0,-1 0 0,4 0 0,3 1 0,-6 0 0,6 0 0,2 0 0,-5 0 0,0-2 0,-4 0 0,2 0 0,10 1 0,2 1 0,-3-2 0,-12-2 0,-2 0 0,-4-2 0,7 1 0,-2-2 0,2 1 0,-1 0-643,-1 0 0,-2 0 643,-1 0 0,2 0 0,15 0 0,1 0 238,-19 0 0,3 0-238,-2 0 0,6 1 0,1-1 0,-6-1 630,6 1 1,-1-2-631,-5 1 0,6-1 0,1 0 0,-5 0 0,-1-2 0,-4-1 0,0 1 0,0-1 0,0 1 0,-1-1 0,18-2 0,-4 0 0,-20 1 0,-3 1 0,-1 0 0,0 0 397,11 0 1,0 0-398,-13 0 0,1 0 0,10 2 0,0 0 1274,-11 1 1,-1 0-1275,2 1 0,1 2 0,2-1 0,1 0 0,1 0 0,1 0 0,2-1 0,0 2 0,1 1 0,3 3 0,-1-1 0,4 2 0,-2 1-318,9 3 0,0 0 318,-9-2 0,3 0 0,-1 1 0,-4-1 0,0 0 0,-1 0 0,20-1 0,0 1 0,-1 2 0,-1-1 0,-10-6 0,-1-1 0,1 1 0,-1-1 0,-11-4 0,1-1 0,16 1 0,0-1 0,-16-2 0,3 0 0,5 1 0,10 0 0,0 0 0,-6 1 0,9-2 0,0 1-65,-9 1 0,6 0 0,-1 0 0,-9 0 65,-1 0 0,-6 1 0,1 0 0,1 1 0,-1 0 0,1 0-139,0 1 1,1 0 138,20 0 0,1 0 0,-14 0 0,0 0-128,-7 0 0,1 0 0,-1 0 128,7 0 0,-3 0 0,3 0 0,0 0 0,2 0 0,4 0 0,-6-1 0,5-1 0,1 0 0,2-1 0,1 0 0,1-1 0,-2 1 0,0-1 0,2 0 0,-10-1 0,1-1 0,-1-1 0,-2 1 0,3 1 0,-4-1 0,1 0 0,0-1 0,0-1 0,-1 1 0,17-2 0,-5 0 0,-18 3 0,-1-1 0,17-3 0,0 1 0,-16 3 0,0 0 37,13-3 0,-3 1-37,-19 4 0,-3 0 1234,31-5-1234,-23 4 0,-1 2 0,15-3 0,-19 3 0,-2 2 0,7 1 311,3 0-311,0 0 0,1 0 938,1 0-938,0 0 659,1 0-659,-12 0 0,1 0 0,19 0 0,-19-1 0,-1-1 0,8-3 0,-1-3 0,-9-2 0,1 0 0,-9 0 0,-2 2 0,-5-2 0,-5 5 0,-6-3 0,-2 3 0,-8 2 0,3-1 0,-6 1 0,3-4 0,-5-3 0,1-3 0,-2-5 0,-2 0 0,-2-5 0,-2 0 0,-4-11 0,10-7 0,-1-15 0,13-10 0,0 19 0,4-3 0,-3 35 0,0-3 0,-3 12 0,0-1 0,-5 2 0,-2 0 0,-5 2 0,-2 1 0,-10 2 0,8 0 0,-6 0 0,16 6 0,3 7 0,10 10 0,17 13 0,8 2 0,-10-13 0,4 1-1131,10 8 0,6 4 1,-4-5 1130,-5-8 0,-1-2 0,9 7 0,-2-2-5,1 1 5,-9-7 0,-11-6 0,-8-9 0,-6 2 0,-4-3 3389,-8 7-3389,-4 4 8,-10 6-8,-9 10 0,-7 8 0,-5 7 0,15-14 0,-2 4 0,1 0 0,-6 10 0,1-1-229,7-9 1,-2 2-1,3-4 229,0 3 0,3-5 0,-1 4 0,2-5 0,6-7 0,1-6 0,3-9 0,6-9 0,0-12 686,4-11-686,0-11 0,-3-12 0,2-14-218,-3 25 0,1-3 218,2-21 0,1-3-509,-4 13 1,0 0 508,4-14 0,0 2 0,-2 18 0,0 3-57,2 3 0,0 1 57,0-29 0,0 26 0,0 0 0,0-14 0,2-5 0,0 26 385,0 10-385,0 2 1049,-2 6-1049,0 4-1936,-7 16 1936,-27 32 0,13-15 0,-1 2 0,-11 11 0,0-1 0</inkml:trace>
  <inkml:trace contextRef="#ctx0" brushRef="#br1" timeOffset="364251">30139 3811 21745,'0'-26'2698,"0"1"-2068,0 7-1,0 0-89,4 5 0,4 1 899,24-1-1079,0 7-360,21-1 0,-18 7 0,5 0 0,-5 0 0,8 0 0,7 0 0,5 0-481,3 0 481,-1 0 0,-5 0 0,-3 5 0,8 3 0,-15-2 0,7 8 0,-16-6 0,17 21 0,-11-6 0,14 14 0,-15-7 0,1 6 0,-11-9 0,-1 2 0,14 19 0,-16-18 0,-2 1 0,6 15 0,-7 0 0,0 15 0,-11-13 481,-1 10-481,-9-17 0,-4 2 0,-5 3 0,-7 2 0,-7 8 0,-4 0 0,-2-10 0,-2 1 0,6-12 0,0 1 0,-12 11 0,-3 1 0,-5-1 0,-2-3-289,11-9 1,-2 0 288,-3 1 0,-4 2 0,5-3-627,3-6 1,2-1 626,-9 7 0,0 0 0,5-9 0,1-3 0,9-3 0,0-1 0,-8 1 0,0-1-202,-18 6 202,-7-5 0,27-9 0,-1-1 0,-4 0 0,-1 0-364,-3 0 1,-2 0 363,0 0 0,-4-2 0,2-1 0,-3-1 0,1-1 0,-9 0 0,-1-2 0,7 0 0,-2 0 0,2-2 0,-11 0 0,2-2-879,-3 0 1,-4-2 878,17-1 0,-5-2 0,0 0 0,3 0 0,-6-1 0,3 0 0,-4-2-332,2 0 1,-3-1 0,-1 0-1,4 0 332,-2-2 0,4 0 0,-1 0 0,0-1 0,0 0 0,-7-2-231,10 3 0,-5-2 0,-4-1 1,0 0-1,1 1 0,5 0 231,-3 0 0,3 0 0,1 1 0,-5-2-100,2 2 0,-5-2 1,-2 0-1,0 1 1,3 0-1,6 1 100,2 1 0,5 2 0,1-1 0,0 1 0,-2 0 0,0 0 0,0-1 0,1 2-45,0-1 1,0 1-1,0 0 1,1 0 44,-16-2 0,1-1 0,0 0 0,1 2 0,1 0 0,0 0 0,1 0 0,1 1 0,0 0 0,1-1 0,1 1 0,-1 0 148,2 1 1,0 0 0,0 1-149,0 0 0,0 0 0,1 1 0,1 0 0,0 1 0,0 0 0,2 1 0,0 0 0,-3 0 0,1 0 0,-4 0 0,0-1 0,3 1 0,-2-1 0,3 1 0,-2-1 0,3 0 0,-3 0 0,0 0 0,5 0 0,2 0 0,3 0 0,1 0 0,0 0 0,1 0 0,-4 0 120,-15-3 1,-4 0-1,3-1-120,14 3 0,1-1 0,-2 1 0,3-1 0,-4 1 0,1 0 0,3 0 0,-4-1 0,3 2 0,-1-1 0,-3 1 0,-1 1 0,-1 0 0,-3 0 0,0 1 0,-2 0 0,-1 1 0,-2 0 0,0 1 122,14 0 1,0 1 0,-1-1-1,0 1-122,0 0 0,1 0 0,-2 0 0,-4 0-118,-4 0 1,-4 0-1,-1 0 1,0 0-1,3 0 118,-1 0 0,4 0 0,-1 0 0,-6 0 0,8 0 0,-5 1 0,-4-1 0,0 1 0,0 0 0,3-1 0,5 1-114,1 0 0,4 0 1,2 1-1,-1-1 1,-3 0 113,-3 0 0,-2 0 0,-2-1 0,0 1 0,2 0 0,3 1 42,-10 0 0,3 1 0,2 1 0,-1-2-42,1-1 0,1-1 0,-2 0 0,-3 1-59,11-1 0,-4 2 0,-1-1 1,0 0-1,1 1 0,3-2 59,-10 1 0,4-1 0,-1-1 0,-6 1 0,14 0 0,-5 0 0,-3 0 0,0 0 0,1 0 0,3 0 0,5 0 55,-8 0 0,6 0 0,1 0 0,-3 0-55,2 0 0,-4 1 0,0-1 0,2 0 0,4-1 0,-10 0 0,4 0 0,1-1 0,1 0 0,0 0 0,2 0 0,2-1 0,1 0 0,0-1 0,4 1 0,0-1 0,0 1 0,4 0 0,1-1 0,-2 1 164,-11-2 1,-3 0 0,4 0-165,-7-1 0,1 1 0,11 0 0,-2 0 0,3 0 0,-2 0 0,3 0 0,-2 0 0,0 0 0,-1-2 0,0 1 0,0 1 0,-1-1 0,0 2 0,0 1 0,-1 0 0,-1 1 0,-1 2 0,0 0 378,0 0 1,-2 0-379,4 0 0,-4 0 0,3 0 0,-8 0 0,-3 0 168,14 0 0,-5 0 0,0 0 0,5 0-168,6 0 0,4 0 0,-2 0 0,-12 0 0,-3 0 0,2 0 0,-7 0 0,3 0 0,-3 0 0,0 0 21,20 0 1,1 0 0,-1 0-22,0 1 0,-1 1 0,1 0 415,-2-1 0,-1 1 0,1 0-415,-1 1 0,1 1 0,-1-1 0,0 1 0,-1 0 0,0-1-294,0-1 1,1-1 0,-1 1 293,2 1 0,0 1 0,-3-2 0,0-1 0,-2-1 0,0 0 0,2 0 0,-2 2 0,2-1 0,-1 1-247,-14 0 1,-3 1 0,5-1 246,-4-2 0,3 1 0,-1 6 0,0 0-236,0-3 0,0 0 236,0 3 0,0-1 48,0 1 1,0-1-49,0-3 0,0-1 0,1 3 0,0-1 0,0-3 0,0 0-160,2 3 1,0 1 159,0-5 0,0 1 0,1 3 0,0 1 612,2-4 1,-3-1-613,6 1 0,-4 1 0,3-1 0,-9 0 0,0-2 145,9 1 0,-2 0 0,3 0-145,-6 0 0,4 0 0,-3 0 0,0 0 0,0 0 0,0 0 0,0 2 0,0 1 0,0-1 0,0 2 0,1 0 0,0 2 0,1-1 0,1 0 0,0-2 0,0 0 0,2 1 0,0 1 0,0-5 0,-1 1 0,2 3 0,-4 1 0,3-2 0,-4 0 0,3 1 0,10 0 0,3 1 0,-5 0 0,-8 0 0,-7 1 0,-1 1 0,7-1 0,6-1 0,5 1 0,-3 0-233,-13 1 0,-4 1 0,5-1 233,-1 0 0,-2-1 0,15-3 0,-5 0 0,-1 0 0,2 0-92,-7 1 0,2-1 0,-2 0 92,9 0 0,-2-1 0,0 1 0,0-1 0,-14 3 0,0 0 0,5 0-184,-1 1 0,2-1 184,7 0 0,-3 0 0,3 0 136,-9 0 1,0 0-137,1-1 0,-4-1 0,3 0 0,13 0 0,2-2 0,-2 1-84,-14 0 1,-3 0 0,3-1 83,17-1 0,2 0 0,0 0 0,0-1 0,0-1 0,0 0 406,0 0 0,0 0 0,-4-2-406,0-1 0,-2-1 0,-3 0 0,0-1 0,-7 0 0,-2 0 0,0-1 0,0 1-239,-1-1 1,0 0 0,-1 0 0,0 0 238,12 2 0,-1 0 0,-1 0 0,2 0 0,3 1 0,-3-1 0,3 0 0,1 1 0,-1-1-221,-2 0 1,0 1 0,-1-1 0,1 0 220,-1 0 0,0-1 0,0 1 0,0-1 0,0 1 0,0 0 0,-1-1 0,1 1 0,0 0 0,1-1 0,-1 1 0,0 0-44,0 0 0,0 0 1,1 0-1,-1 0 44,0 2 0,1-1 0,0 1 0,-1-1 0,2 1 0,0 0 0,-1 1 0,-3 0-144,0 1 1,-3 1-1,-1 0 1,1 0-1,3 0 144,2 0 0,2 0 0,1-1 0,-1 2 87,-12-1 0,-3 1 1,2 0-1,6 1-87,9-2 0,5 1 0,2 1 0,-16 0 0,4 2 0,9 0 0,3 2 469,7 1 0,3 1-469,-19 13 0,9 5 0,7 11 0,4 7 0,-5 8 0,18-23 0,0 0 695,-3 2 0,-1 1-695,-2 2 0,-1 0 0,0 0 0,-1 1 0,-2 1 0,0 0 0,-2 0 0,1-1 0,-3 2 0,1-1 0,-2 2 0,-1 0 879,-2 0 1,1 0-880,-1 0 0,-4 4 0,6-7 0,-5 5 0,-1-1 0,4-2 313,3-3 1,2-3 0,-2 3-314,-4 2 0,-3 4 0,0-1 0,4-4-968,-6 7 1,3-3 967,-2 1 0,-1 3 0,3-4 0,-1 3 0,2-2 0,-4 6 0,1 0 0,7-8 0,-2 1 0,4-3-41,4 0 0,3-4 41,2-2 0,2-2 522,-13 19-522,7-8 768,10 1-768,7-11 2633,6 2-2633,5-13-2614,2 5 2614,4-5 15,4 7-15,6-3 0,6 2 0,7 2 0,5-2 0,5-2 0,4-4 0,0-2 0,1 1 0,3-8 3392,0 3-3392,1-9 0,-13 2 0,1 1 0,18-4 0,-19 1 0,0 0 0,12-2 0,-4-4 0,-3-4 0,6-7 0,-13-1 0,6-2 0,-16 3 0,-1 0 0,-6-1 0,4-1 0,-11 6 0,1-1 0,-8 7 0,-8 2-270,-1 1-1529,-5 6-270,0 4-450,0 3 2519,1 1 0,5-2 0,2 1 0</inkml:trace>
  <inkml:trace contextRef="#ctx0" brushRef="#br1" timeOffset="364873">2997 6809 20935,'-6'-29'4408,"0"0"-3239,-7 6-90,1-3-89,-2-10-990,7 1 0,-4 1 0,10 9 0,-6 15 0,19 5 0,0 3 0,20 9 0,3-6 0,5 6 0,1-7 0,-2 5 0,-6-4 0,-9 10 0,-6-2 0,-9 10 0,-4 7 0,-12 9 0,-4 16 0,-9 10-317,9-24 1,-1 0 316,-1 2 0,0 1 0,1 1 0,-1-1 0,0 0 0,0-1 0,1 0 0,0-1 0,0-3 0,-1-1-138,-9 27 138,0-11 0,-4 5 0,8-21 0,-1-1 0,12-29 0,4-15 0,3-19 0,0-7 0,0-4 0,0 5 0,0-1-24,0-16 0,1-1 24,0 10 0,1 2 0,0 0 0,2 2 0,-2 1 0,0 2 0,4-27 113,-2 11-113,-2 12 0,2 11 0,-4 7 0,2 8 0,-2 14 0,0 14-990,0 20-269,-4 2-180,0 2 409,-4-9-1398,3-3 2428,-4 1 0,8 1 0,-4 2 0</inkml:trace>
  <inkml:trace contextRef="#ctx0" brushRef="#br1" timeOffset="381666">30679 3536 26962,'8'-7'-810,"0"1"810,-1-8 0,-3 5 0,-3-6 0</inkml:trace>
  <inkml:trace contextRef="#ctx0" brushRef="#br1" timeOffset="382474">6026 8120 28581,'-31'-47'0,"13"18"0,-6-7 0</inkml:trace>
  <inkml:trace contextRef="#ctx0" brushRef="#br1" timeOffset="480342">4300 9340 25073,'-4'-6'1529,"-3"2"-810,6 4 541,-3 0-1260,11 0 0,6 0 0,10 0 0,7 0 0,8 0 0,11-3 0,12-2-1696,-3-3 0,4-3 1696,-12 3 0,2-1 0,-3 0 0,3-1 0,-2 2-1135,10-3 1,-1 1 1134,3 0 0,1 0-350,3 0 1,0 0 349,-20 3 0,0 1 0,0 0 0,2 0 0,0 1 0,1-1 0,1 1 0,1 0 0,0 0 0,-1 0 0,2 1 0,2 0 0,3 0 0,4 1 0,1 0 0,-4 0 0,5 1 0,-3 0 0,3 1-322,-3-1 1,4 1 0,-1 0-1,-4 0 322,1 1 0,-5 0 0,1 0 0,0 0 0,0-1 0,3 0 105,-3-1 1,4 1 0,-1-2 0,-3 2-106,3-1 0,-4 0 0,3-1 0,-6 1 0,4-2 0,-2 1 0,-4 0 0,-3 2 0,-3-1 0,-1 0 0,21-3 0,-2 0 0,-2 2 0,-2 1 0,-4-2 0,2 0 388,-12 2 1,2 1 0,-2-1-389,2 1 0,0-1 0,9 0 0,-3 0 0,4-1 298,-19 0 1,-1-1-299,15-2 0,14-1 0,-23 2 2367,-3 2-2367,-2 1 0,-5 2 2043,-5 0-2043,-5 0 0,-6 0 723,-4 0-723,-2 0 327,-2 0-327,1 0 0,-1 0 0,0 0 0,0 0 0,0 0 0,0 0 0,-2 0 0,-5-7-180,-6-2-2609,-16-24-809,-6-12 3598,8 14 0,1-2 0,-12-20 0,5 4 0</inkml:trace>
  <inkml:trace contextRef="#ctx0" brushRef="#br1" timeOffset="480828">8552 8633 20935,'-47'-4'2098,"-1"0"1,6 0 0,8 1-1559,18 3-90,9 0-90,2 0-360,30 21 0,10 0 0,5 1 0,-6-1 0,3-1-94,6 1 0,6-1 0,-3-1 94,3-3 0,-2-1 0,1-1 0,-2 1 0,-1 3 0,-5 0 0,-5 2 0,0 25 0,-24-14 0,-11 16-39,-11-4 39,-7 3 0,-8 7 0,-3 3-1005,13-27 1,-1 1 1004,0-1 0,0 1 0,-18 23-905,0-3 905,3-8-227,3-7 227,5-7 26,6-8-26,2-4 1728,4-9-1728,1-18 0,1-38 0,2-10 393,6 17 0,0-3-393,0 7 0,0 0 0,2 1 0,0-3 0,0-14 0,0 0 0,0 17 0,0 0-261,0-9 1,0 2 260,0-4 0,-11-6 0,5 17-180,-6-4-989,5 21-450,6 4-3239,-3 4 4933,4 6 0,6 2 0,1 4 0</inkml:trace>
  <inkml:trace contextRef="#ctx0" brushRef="#br1" timeOffset="481779">10205 8923 22194,'-53'-17'2159,"14"8"-1619,-11 0-1,21 9 91,4 0-180,9 0 90,8 0-181,12 6-89,12 5-90,20 7 0,24 5-1155,-12-12 0,9 0 1,0-1 1064,-6-1 0,0 0 0,8-2-90,-3-1 0,5-1 0,6 0 0,3-1 0,1 0 0,-1-1-292,-12 0 0,0-2 0,2 0 1,1 0-1,0 0 0,0-1 1,0 1-1,1-1 292,1 1 0,0-1 0,0 1 0,1-1 0,0 0 0,1 0 0,-1 0 0,2 0-174,-4 0 1,1 0-1,0-1 1,2 1 0,-1 0-1,-1-1 1,-1 1-1,-1 0 1,-2-1 173,3 1 0,-1-1 0,-2 1 0,-1-1 0,-1 1 0,1 0 0,0 0-150,-1 0 1,0 0 0,-1 1 0,1 0 0,0-1 0,1 1 0,3 0 149,1 1 0,3-1 0,2 1 0,1 0 0,-1 0 0,-1 0 0,-1 0 0,-4 0-10,3 0 0,-3 1 0,-2-1 0,0 0 1,1 1-1,1 0 10,-1 0 0,3 0 0,1 0 0,-1 0 0,-1 1 0,-4-1 0,-4 0 96,6 0 0,-4 1 0,-3-1 0,-1 0-96,9 0 0,-2-1 0,-3 1 0,-9-1 0,-1-1 0,-3 0 0,8 0 0,-3-2 574,-4 1 1,-5-2-575,5-5 0,-9-6 1774,-28-5-1774,-16-5 2653,-2 0-2653,-10 0 2076,-10-4-4865,-4 1-2127,-1 4 1,-1 2 5122,0 0 3751,-14-5-1350,46 25-473,-2 0-696,6 0 720,-2 0-1889,21 12-270,-1-3 0,18 13 0,-4 3 0,0 8 0,-1 13-397,-5 10 397,-14-23 0,-2 2-354,-3 3 1,-1 1 353,-2 3 0,-1 2 0,-6 18 0,-3 4 0,3-17 0,-1 1 0,1-9 0,-1 1 0,7-29 0,9-60 0,3-34-502,-2 20 0,1-5 0,-1 4 502,-2 14 0,-2 2 0,2-3 0,-1-4 0,2-4 0,-1 1 0,-2 7 0,0-4 0,-2 5 0,1-6 0,-1 4 0,-2 5 308,2 10-308,2 18 614,12 12-614,6 21 0,15 15 0,-2 3 0,2 4-1417,-9-6 1,0 2 1416,12 15 0,-2 3 0,-13-10 0,-5 0-144,-2 2 0,-3 1 144,-3-1 0,-5 1-54,-4-2 1,-6 1 53,-14 10 0,-8-2 0,4-15 0,-9-3-967,-12-6 0,-11 0 0,-4-3 0,7-6 967,-2-5 0,-1-3 0,-11 2 0,-6 1 0,9-6 0,20-11 0,1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13:42:39.302"/>
    </inkml:context>
    <inkml:brush xml:id="br0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10347 7805 25271,'10'-13'2698,"-4"3"-2397,-2 5-301,-4 9 103,0 9-103,-7 15 0,-4 13 0,-9 10 0,-3 6 0,-1-4 51,1-9-51,3-12 0,4-16 157,0-11-157,1-22 0,1-21 0,5-28-539,7 21 0,1-2 539,4-7 0,3-2 0,2-2 0,3 1 0,3 1 0,3 2-1518,1 5 1,2 4 1517,1 6 0,3 4 0,0 7 0,3 5-26,26-3 26,5 36 0,-29 8 0,-2 9-287,1 12 1,-3 9 286,-10-4 0,-3 7 0,-1 2 0,-1-1-171,0 5 1,-2 0-1,-1 2 171,-3 1 0,0 3 0,-2 1 0,-3-4 0,-3 2 0,-3-4 0,-3 0 0,-1-1 0,-2-2 0,-5 1 0,-4-6 0,-5 1 0,-2-2 0,1-3 0,-3-2 0,-1-3 0,-3-1 0,-11 6 0,-5-2 0,0-9 0,-9-12 0,0-11 0,-1-5 0,-1-9 0,2-9 0,2-8 0,2-7 0,4-7 0,4-10 0,5-7 459,16 12 1,3-3-1,4-5-459,3-11 0,3-7 0,3-2 0,2 3 0,2 11 0,2 1 0,2 1 0,0-4-420,2-1 0,1-4 0,2 0 0,1 1 1,2 4 419,6-13 0,4 4 0,2 2 0,2 3 0,2 3 0,6 0-282,2 9 1,4 0 0,2 2-1,-1 4-78,1 1 1,0 4-1,3 2-293,8-4 1,4 2 0,-3 9-878,0 8 1,-1 11 1529,-4 7 0,-2 6 0,-4 8 0,-3 6 0,-3 6 0,0 0 0</inkml:trace>
  <inkml:trace contextRef="#ctx0" brushRef="#br0" timeOffset="1444">10489 8273 24353,'8'5'1709,"6"0"-1439,6-5-180,12 7 90,11 3-90,6 13-90,6 7-240,-26-10 1,-1 1 329,-1 2 0,1 3 179,10 13 1,-1 2-90,-11-9 0,-2 1-601,5 9 0,-2 0 691,1 11-180,-9-7-90,0-1 0,-9-24 0,1-1 433,-9-24-433,4-11 1338,0-20-1338,8-24 0,-5 16 0,2-6 0,0 1-1045,3-10 0,1-1 1045,-1 4 0,0-3 0,0 5 0,2-2 0,0 2-48,-1 11 1,1 0-1,0 0 48,9-10 0,1 2 0,-1 4 0,0 5 0,-2 11 0,-1 9 0,9 14 0,15 48 0,-9 11-358,-11-7 1,0 7 357,-6-6 0,-2 3 0,0-2 311,2 9 1,1 0-312,-5-7 0,1 2 0,-2-4 70,0-1 1,-2-1-71,1 7 0,-2-2-83,-2-16 1,0-1 82,-1 3 0,-1-4 774,-1-5-774,-4-20 0,-3-18 0,0-31 0,0 8 0,0-6-253,0-16 0,0-10 1,0 2 252,0 9 0,0 1 0,0-6 0,2 10 0,-1-7 0,1-3 0,1 0 0,-1 3 0,1 4 0,0-2 0,1 5 0,0 1 0,1-3 0,0 0 0,1-4 0,1 1 0,0 1 0,2 5 0,3-8 0,1 6 0,2 1 0,1 2 0,1 2 0,3 3 0,12-17 0,5 5-1310,3 8 1,5 5 1309,6 4 0,5 6 0,-16 13 0,2 3 0,1 2-157,1 1 0,2 3 0,2 3 157,17 2 0,4 6 0,-4 1 0,-16 3 0,-2 1 0,0 3-433,11 3 1,2 3 0,-8 3 432,-7 9 0,-7 5 0,-7 3 0,-7 4 315,-6-1 0,-8 5-315,-13 1 0,-7 4 0,-2-3 0,-6 8 0,-4 0 53,-1-7 0,-3 1 0,-1-3-53,-8 1 0,-1-4 0,2-3 0,0-2 111,-5 5 0,1-3-111,13-13 0,2-2 0,-2 4 0,4-1 0,9-1 1670,10 1-1670,12 4 0,9 3 0,11 8 0,9 4-781,-16-19 1,1-1 780,2 2 0,0 0 0,1-1 0,2 1 881,9 8 0,0-1-881,-9-10 0,-1-2 0,6 6 0,-2-3 421,5 0-421,-7-6 0,-8-9 0,-5-6 2988,-8-11-2988,-4-8 0,-8-15 0,-4-6 0,2 1 0,-1-3-312,-4-18 1,-1-8-1,1 3 312,2 16 0,1 3 0,1-3-736,-2-15 0,2-4 1,0 4 735,1-5 0,3 3 0,1 0 0,2 2-287,-2 2 1,2 1 286,1 3 0,1 1 0,1 5 0,1 2 0,2 5 0,2 1-35,1 6 1,0 2 34,13-17 0,3 16 925,2 23-925,5 20 0,-6 17 0,-1 9 0,-5-5 0,-1 3-382,7 16 0,-1 2 382,-9-10 0,-2 0 0,-2 0 0,-1 0-208,-1-3 1,-2-1 207,-2-3 0,-2-2 67,1 21-67,-2-11 0,-10-13 0,-27-16 0,8-17 0,-19-23 2892,24-17-2892,12-4 0,5-8 0,3-6 0,4-2-587,1-2 1,3 1 586,4 4 0,4 6 0,-2 20 0,1 5 0,17-18 0,4 14 0,3 18 0,4 24 0,-11 20 0,-3 9 0,-6-2 0,-3 3-1130,8 20 1,-3 3 1129,-10-10 0,-4-1 0,0 1 0,-1 0 744,-3-3 1,0-1-745,-4-3 0,0-1 0,-1-7 0,0-2 0,-2 23 0,0-15 0,-4-15 0,3-22 0,1-24 0,10-37 807,0 11 1,2-4-808,5-14 0,3-3-360,-5 14 1,3 0 0,0-1 359,1-2 0,2 0 0,2-2 0,0 3 0,2-2 0,1 0 0,-2 4 0,0 0 0,-1 4 0,1 0 0,5-9 0,1-1 0,-3 7 0,-6 11 0,-2 5 0,12-17-122,-11 21 122,-6 26 0,-5 36 0,-3 16 0,2 0 0,-1 6-533,1 3 1,0 7 0,2-1 532,0-2 0,1-1 0,4 6 0,0-10 0,3 5 0,2 2 0,1 0 0,-1-5 0,1 1 0,1-3 0,1 0 0,4 4 0,-4-12 0,3 4 0,1 1 0,3 1 0,-1-1 0,1-3 0,0-4 23,3 3 1,1-4 0,1-3 0,-1-1 0,1 1-24,6 9 0,-1-1 0,2-1 0,1-6 0,1-2 0,2-1 0,-1-9 0,-7-21 0,4-43 0,-5-17 0,2 16 0,-6-6 0,-27-26 0,1 1 0,0-1 0</inkml:trace>
  <inkml:trace contextRef="#ctx0" brushRef="#br0" timeOffset="2266">15094 6286 23903,'25'-31'509,"0"0"1,2 2 0,1 2-240,2 3 0,1 2-213,1 4 0,-1 3 393,30-5-90,-6 15-90,-4 19 180,-8 22-271,-24-8 1,-3 5-90,-3 6 0,-4 4-742,-3 7 1,-4 4 651,-4 4 0,-4 1 0,-4 5 0,-2 0 0,-4 0 0,-3-1 0,-2-2 0,-3-2 0,0-5 0,-1-4 0,0-5 0,-1-3 0,3-7 0,-1-4 201,-2-3 1,1-10-202,-5-27 0,9-21 0,22-8 0,8-5-374,4-2 1,5 1 373,4-3 0,3 1 0,2 2 0,3 1 0,1 6 0,1 3 0,-1 7 0,1 5 0,27-3 149,-6 25-149,-8 30 0,-12 24 112,-19-15 0,-4 4-112,-3 4 0,-4 3 0,-2 3 0,-4 1 0,-2-1 0,-2-1 0,-4-3 0,-1-1 0,-2-7 0,0-1 0,0-6 0,-1-2 0,-15 16 0,3-17 0,4-16 780,3-22-780,8-16 0,4-23 0,11-16-742,2 24 1,3-2 741,2-2 0,4-3 0,2 3 0,3-3 0,-1 2-111,3-7 0,1 1 111,-1 8 0,2 0 0,-2 3 0,2 0 0,-1 3-45,0 3 0,1 0-493,6-6 1,0 2 357,12-14 135,-15 21 0,-1 2 45,3-6 90,-5 2 90,-3 3 90,-4-2 1599,-1 2-1689,0-5-180,-2 0 1114,1-3-1114,0 3 0,-1 0 0,-1 7 357,-1-3-357,-2 17 0,1 5 0,-2 24 0,2 21 0,2 23-1476,-4-18 1,0 3 1475,1 11 0,-1 5 0,-2-15 0,1 2 0,-2 1-805,0 5 0,0 2 1,0 1 804,-1 2 0,1 1 0,0-1 0,-2 2 0,1 0 0,-1 0-225,0-2 0,1-1 0,-1 3 225,-1-7 0,-1 3 0,1 0 0,-1-4 0,1-1 0,-1-2 0,0 0-278,0 8 0,0 1 0,-1-7 278,0-8 0,0-6 0,0 22 776,0-16-776,0-12 2052,0-10-2052,-4-13 995,0-12-995,-4-16-809,0-38-540,-2 5 584,7 14 1,1-3-1620,-3-7 0,1 1 2649,3 12 1,1 0-1,-2-12 1,0 1 0,2-13-1</inkml:trace>
  <inkml:trace contextRef="#ctx0" brushRef="#br0" timeOffset="2715">17526 6225 23004,'-16'-19'2249,"0"4"-1710,-2 5 1,-1 5-90,-3 3-91,-2 2 181,-17 11-180,9 8-90,-11 18-90,14 14-365,16-20 1,2 2 184,0 5 0,3 3-1482,2 3 1,2 1 1481,4 3 0,2 1 0,2 1 0,2-1-200,4-1 0,2-1 200,2-4 0,1-2 0,2-4 0,3-3 0,20 17 0,20-38 0,-17-35 0,-16-7 0,-4-9-441,-11-8 1,-5-8-1,-3 1 441,1-11 0,-3-4 0,-4 13 0,-1-7 0,-1 0 0,-1 7 643,-5-11 1,-3 3-644,3 12 0,-2-2 0,0 7 0,-2 8 0,0 5 0,-13-18-322,3 25-1477,0 22-809,-2 31 2608,-5 24 0,13-10 0,0 4 0,-2 6 0,1-1 0</inkml:trace>
  <inkml:trace contextRef="#ctx0" brushRef="#br0" timeOffset="2890">17140 8415 26512,'-3'62'2069,"2"-9"-2069,-3-15 0,4-13 0,0-7-1080,0-15-899,0-13-899,2-20 2878,-1-23 0,-1 16 0,1-3 0,-1-5 0,0 0 0</inkml:trace>
  <inkml:trace contextRef="#ctx0" brushRef="#br0" timeOffset="3065">16568 6408 20824,'-23'-35'689,"0"1"1,4 2 0,4 0-510,2-24 1933,27 10-1933,36 8-180,-9 21 0,6 4-428,13 0 0,6 3 368,-15 3 0,2 3 0,2-1-767,3 2 0,3 1 0,-1 0 287,4 1 0,0 0 1,0 1-301,0 0 0,-1 0 1,1 0 724,-3-1 1,0-1 0,-2 0 0,-3 1 0,-1-1 0,-1 0 0,-3-2 0,0 1 0,0 0 0</inkml:trace>
  <inkml:trace contextRef="#ctx0" brushRef="#br0" timeOffset="3826">20320 6453 23993,'-43'0'2699,"4"-2"-2160,7-1 1,7-2-180,13 0-90,8 2-90,21-1-180,27-1 0,-4 0 0,5-1-547,-4 2 1,2 0 0,7-1 546,1 1 0,6-1 0,3 0 0,1 0 0,-4 0-580,4 0 0,-3 1 0,1 0 0,6 0 580,-10 0 0,5 1 0,3-1 0,1 0 0,-1 1 0,-4-1 0,-5 1 0,7 0 0,-7-1 0,0 1 0,3 0 0,2 1 0,5-1 0,-1 1 0,-2-1 0,-9 1 0,12-2 0,-5 0 0,-12 1 0,0 0 0,-7-1 0,1-3 0,-8-4 0,-32 1 0,-11-2 27,-8-1-1826,-11-2-720,-9 2 2519,-9-2 0,-11 2 0,-6-2 0</inkml:trace>
  <inkml:trace contextRef="#ctx0" brushRef="#br0" timeOffset="4243">21449 5477 16799,'-16'-43'2969,"-2"2"-133,1 6-2026,1 4 679,3 8-1489,7 3 772,3 7-772,-1 3 2455,3 3-2455,-3 9 0,4 12 0,0 22 0,0 29 0,1-19 0,-2 7-533,0-3 0,-2 7 0,-1 2 0,2-2 533,0-6 0,0-1 0,0 1 0,-1 3-508,0 4 1,0 4 0,-1 1 0,0 0 0,1-3 507,0 5 0,0-2 0,0-1 0,0 1 0,-1 2 0,1 1 0,-1 0 0,1-1-425,0 1 1,-1-1 0,1 0 0,0-1 424,0-2 0,-1-2 0,0 1 0,1-2-109,0-3 0,1-1 1,-1-1-1,1 2 109,-1 6 0,0 1 0,1-1 0,0-2-106,0 8 1,1-2 0,-1-2 105,1-4 0,0-1 0,0-5 0,1 2 0,0-9 1324,0-8-1324,0-15-4916,1-51 1,1-19 3958,3 12 1,0-3-1,2-11 1,1-8-1,1 2 1,2 11 0,-1-1-1,1 1 1</inkml:trace>
  <inkml:trace contextRef="#ctx0" brushRef="#br0" timeOffset="4734">23617 5894 24281,'-14'-15'2068,"5"0"-1627,4-1-81,9-3-153,7-7 63,14-9 0,15-13-411,-13 20 0,1-1 231,4-2 0,3-4-90,5-4 0,4-3 0,-3 2 0,-4 5 0,-1 0-501,0 0 1,1-2 0,-6 7 500,0 0 0,-8 7 0,-8 12 0,0 43 0,-8 20-476,-3-1 0,0 11 1,-2-1 475,-1-13 0,0-2 0,-1 6 0,1 1 0,0 6 0,0 3 0,1-2 0,-1-5 0,0 7 0,-1-5 0,1 3 0,0-3 0,0 3 0,0 0 0,0-5 0,0-2 0,0-4 0,-1-1 0,0 0 0,0-1 0,0-1 83,0 16 1,0 0-84,0-16 0,0 0 0,0-4 0,0 2 0,0-1 0,1 7 0,0-4 1296,3-13-1296,1-7 0,2-26 0,0-15 218,2-15-2737,2-17 2519,3-11 0,-2-2 0,2 0 0</inkml:trace>
  <inkml:trace contextRef="#ctx0" brushRef="#br0" timeOffset="4992">23784 7129 24803,'-33'13'1034,"0"0"1,-24 10-496,18-8 91,19-3-180,24 1-360,26-2-90,34 1 0,-15-9 0,4 0-664,-9 0 0,2 0 1,2 0 663,7-2 0,2-1 0,1 0 0,3 1 0,1 1 0,0-1 0,1 0 0,0-2 0,-1 1 0,-3 0 0,-1 0 0,-2 0 0,-4 0 0,-2 0 0,-1 0-118,12 0 0,-2 0 118,-1-1 0,-4 0 0,13-2 0,-8-2-360,-46 2-2068,-19 1 2428,-21 2 0,-19 11 0,-10 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570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48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19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71778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123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9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97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618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98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3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68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19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47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123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88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162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137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customXml" Target="../ink/ink8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customXml" Target="../ink/ink9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customXml" Target="../ink/ink10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customXml" Target="../ink/ink11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customXml" Target="../ink/ink1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ustomXml" Target="../ink/ink13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customXml" Target="../ink/ink14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customXml" Target="../ink/ink15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customXml" Target="../ink/ink16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customXml" Target="../ink/ink1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customXml" Target="../ink/ink18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customXml" Target="../ink/ink19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customXml" Target="../ink/ink20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customXml" Target="../ink/ink21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customXml" Target="../ink/ink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customXml" Target="../ink/ink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3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customXml" Target="../ink/ink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customXml" Target="../ink/ink5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customXml" Target="../ink/ink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customXml" Target="../ink/ink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865" y="609600"/>
            <a:ext cx="11765436" cy="1288648"/>
          </a:xfrm>
        </p:spPr>
        <p:txBody>
          <a:bodyPr>
            <a:normAutofit/>
          </a:bodyPr>
          <a:lstStyle/>
          <a:p>
            <a:r>
              <a:rPr lang="en-US" sz="6600" b="1" dirty="0">
                <a:highlight>
                  <a:srgbClr val="FF0000"/>
                </a:highlight>
              </a:rPr>
              <a:t> HSC’23 ICT free online class</a:t>
            </a:r>
            <a:r>
              <a:rPr lang="en-US" sz="6600" b="1" dirty="0">
                <a:solidFill>
                  <a:srgbClr val="FF0000"/>
                </a:solidFill>
                <a:highlight>
                  <a:srgbClr val="FF0000"/>
                </a:highlight>
              </a:rPr>
              <a:t>.</a:t>
            </a:r>
            <a:r>
              <a:rPr lang="en-US" sz="6600" b="1" dirty="0">
                <a:highlight>
                  <a:srgbClr val="FF0000"/>
                </a:highlight>
              </a:rPr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9C17AD-A1AF-40B8-C145-AC5FE8776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89" t="12358" r="27883"/>
          <a:stretch/>
        </p:blipFill>
        <p:spPr>
          <a:xfrm>
            <a:off x="8186244" y="1743667"/>
            <a:ext cx="3838057" cy="5250967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435BC8-67B6-2084-6032-A5A60BD0F343}"/>
              </a:ext>
            </a:extLst>
          </p:cNvPr>
          <p:cNvSpPr txBox="1">
            <a:spLocks/>
          </p:cNvSpPr>
          <p:nvPr/>
        </p:nvSpPr>
        <p:spPr>
          <a:xfrm>
            <a:off x="5046561" y="4756902"/>
            <a:ext cx="3310361" cy="210109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sz="3200" dirty="0" err="1"/>
              <a:t>কৌশিক</a:t>
            </a:r>
            <a:r>
              <a:rPr lang="bn-IN" sz="3200" dirty="0"/>
              <a:t> রায়</a:t>
            </a:r>
          </a:p>
          <a:p>
            <a:pPr marL="36900" indent="0">
              <a:buNone/>
            </a:pPr>
            <a:r>
              <a:rPr lang="en-US" sz="1200" b="1" dirty="0"/>
              <a:t>Studying MSc in Computer Science (PMSCS)</a:t>
            </a:r>
          </a:p>
          <a:p>
            <a:pPr marL="36900" indent="0">
              <a:buNone/>
            </a:pPr>
            <a:r>
              <a:rPr lang="en-US" sz="2200" b="1" dirty="0"/>
              <a:t>Jahangirnagar University</a:t>
            </a:r>
            <a:endParaRPr lang="bn-IN" sz="2200" b="1" dirty="0"/>
          </a:p>
          <a:p>
            <a:pPr marL="36900" indent="0">
              <a:buNone/>
            </a:pPr>
            <a:endParaRPr lang="bn-IN" sz="1200" dirty="0"/>
          </a:p>
          <a:p>
            <a:pPr marL="36900" indent="0">
              <a:buNone/>
            </a:pPr>
            <a:r>
              <a:rPr lang="en-US" dirty="0"/>
              <a:t>#Dadar Class – </a:t>
            </a:r>
            <a:r>
              <a:rPr lang="en-US" dirty="0" err="1"/>
              <a:t>দাদার</a:t>
            </a:r>
            <a:r>
              <a:rPr lang="bn-IN" dirty="0"/>
              <a:t> ক্লাস</a:t>
            </a:r>
            <a:endParaRPr lang="en-US" sz="3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47A205-F238-4F1D-54C3-D56C5F48F236}"/>
              </a:ext>
            </a:extLst>
          </p:cNvPr>
          <p:cNvGrpSpPr/>
          <p:nvPr/>
        </p:nvGrpSpPr>
        <p:grpSpPr>
          <a:xfrm>
            <a:off x="331251" y="4558229"/>
            <a:ext cx="4789390" cy="2101098"/>
            <a:chOff x="160110" y="165429"/>
            <a:chExt cx="1094303" cy="4771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8F46499-FB41-B0D2-55CB-B627EB5C3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FB2F59-5229-68CE-B9C0-23906EF293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8ACDE624-9E95-D2F1-CAAB-3ED53289A1F7}"/>
              </a:ext>
            </a:extLst>
          </p:cNvPr>
          <p:cNvSpPr txBox="1">
            <a:spLocks/>
          </p:cNvSpPr>
          <p:nvPr/>
        </p:nvSpPr>
        <p:spPr>
          <a:xfrm>
            <a:off x="479080" y="2445942"/>
            <a:ext cx="8583897" cy="181354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err="1"/>
              <a:t>আই</a:t>
            </a:r>
            <a:r>
              <a:rPr lang="bn-IN" b="1" dirty="0"/>
              <a:t> সি টি বইয়ের পূর্নাঙ্গ প্রিপারেশন</a:t>
            </a:r>
          </a:p>
          <a:p>
            <a:endParaRPr lang="bn-IN" b="1" dirty="0"/>
          </a:p>
          <a:p>
            <a:r>
              <a:rPr lang="bn-IN" b="1" dirty="0"/>
              <a:t>৬ টি অধ্যায়ের পড়া, </a:t>
            </a:r>
            <a:r>
              <a:rPr lang="en-US" b="1" dirty="0"/>
              <a:t>MCQ, </a:t>
            </a:r>
            <a:r>
              <a:rPr lang="en-US" b="1" dirty="0" err="1"/>
              <a:t>সৃজনশীল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48453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D4CCA55-93F8-FDA6-981B-1E5B088A7ADD}"/>
                  </a:ext>
                </a:extLst>
              </p14:cNvPr>
              <p14:cNvContentPartPr/>
              <p14:nvPr/>
            </p14:nvContentPartPr>
            <p14:xfrm>
              <a:off x="446040" y="-360"/>
              <a:ext cx="11253600" cy="65538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D4CCA55-93F8-FDA6-981B-1E5B088A7AD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9840" y="-16560"/>
                <a:ext cx="11286000" cy="658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2049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0D7EB60-846E-6280-2948-E329ED47951B}"/>
                  </a:ext>
                </a:extLst>
              </p14:cNvPr>
              <p14:cNvContentPartPr/>
              <p14:nvPr/>
            </p14:nvContentPartPr>
            <p14:xfrm>
              <a:off x="3436200" y="1886400"/>
              <a:ext cx="5628240" cy="13266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0D7EB60-846E-6280-2948-E329ED47951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20000" y="1870200"/>
                <a:ext cx="5660640" cy="135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7652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304E5AA-D10A-593F-C4D7-41DD9F074D89}"/>
                  </a:ext>
                </a:extLst>
              </p14:cNvPr>
              <p14:cNvContentPartPr/>
              <p14:nvPr/>
            </p14:nvContentPartPr>
            <p14:xfrm>
              <a:off x="304200" y="226440"/>
              <a:ext cx="11719080" cy="66315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304E5AA-D10A-593F-C4D7-41DD9F074D8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8000" y="210240"/>
                <a:ext cx="11751480" cy="666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2054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215B7F9-64F7-CE80-77EA-FCC040FE5D8C}"/>
                  </a:ext>
                </a:extLst>
              </p14:cNvPr>
              <p14:cNvContentPartPr/>
              <p14:nvPr/>
            </p14:nvContentPartPr>
            <p14:xfrm>
              <a:off x="2187000" y="987480"/>
              <a:ext cx="8723880" cy="50328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215B7F9-64F7-CE80-77EA-FCC040FE5D8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70800" y="971280"/>
                <a:ext cx="8756280" cy="506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3177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3FB9A79-FD5A-1F9C-8F72-FA4079C62F82}"/>
                  </a:ext>
                </a:extLst>
              </p14:cNvPr>
              <p14:cNvContentPartPr/>
              <p14:nvPr/>
            </p14:nvContentPartPr>
            <p14:xfrm>
              <a:off x="3261600" y="613080"/>
              <a:ext cx="8219160" cy="51696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3FB9A79-FD5A-1F9C-8F72-FA4079C62F8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45400" y="596880"/>
                <a:ext cx="8251560" cy="520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1638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AABDEF8-1C45-BCEF-05F9-B6F5A1BCB8A0}"/>
                  </a:ext>
                </a:extLst>
              </p14:cNvPr>
              <p14:cNvContentPartPr/>
              <p14:nvPr/>
            </p14:nvContentPartPr>
            <p14:xfrm>
              <a:off x="1420920" y="915480"/>
              <a:ext cx="10247400" cy="54385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AABDEF8-1C45-BCEF-05F9-B6F5A1BCB8A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4720" y="899280"/>
                <a:ext cx="10279800" cy="547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8784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49E1123-DD35-1821-6C9D-5B390A43A9E3}"/>
                  </a:ext>
                </a:extLst>
              </p14:cNvPr>
              <p14:cNvContentPartPr/>
              <p14:nvPr/>
            </p14:nvContentPartPr>
            <p14:xfrm>
              <a:off x="635760" y="266760"/>
              <a:ext cx="10983600" cy="59263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49E1123-DD35-1821-6C9D-5B390A43A9E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9560" y="250560"/>
                <a:ext cx="11016000" cy="595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2926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DE527D3-1449-0F2E-04A9-908AA06D8CE9}"/>
                  </a:ext>
                </a:extLst>
              </p14:cNvPr>
              <p14:cNvContentPartPr/>
              <p14:nvPr/>
            </p14:nvContentPartPr>
            <p14:xfrm>
              <a:off x="585360" y="564840"/>
              <a:ext cx="11285280" cy="59515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DE527D3-1449-0F2E-04A9-908AA06D8CE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160" y="548640"/>
                <a:ext cx="11317680" cy="598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1806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F156996-1C1A-EDD4-F2EC-14A7CA9F9ED0}"/>
                  </a:ext>
                </a:extLst>
              </p14:cNvPr>
              <p14:cNvContentPartPr/>
              <p14:nvPr/>
            </p14:nvContentPartPr>
            <p14:xfrm>
              <a:off x="1401120" y="1110960"/>
              <a:ext cx="9582840" cy="43804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F156996-1C1A-EDD4-F2EC-14A7CA9F9ED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84920" y="1094760"/>
                <a:ext cx="9615240" cy="441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5419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CA56674-09B9-7E15-0F75-F06D078214F1}"/>
                  </a:ext>
                </a:extLst>
              </p14:cNvPr>
              <p14:cNvContentPartPr/>
              <p14:nvPr/>
            </p14:nvContentPartPr>
            <p14:xfrm>
              <a:off x="843840" y="93960"/>
              <a:ext cx="11291400" cy="63385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CA56674-09B9-7E15-0F75-F06D078214F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7640" y="77760"/>
                <a:ext cx="11323800" cy="637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8402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৩য়</a:t>
            </a:r>
            <a:r>
              <a:rPr lang="bn-IN" dirty="0"/>
              <a:t> অধ্যায় (ক) ১ম অংশ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US" sz="5400" dirty="0" err="1"/>
              <a:t>সংখ্যা</a:t>
            </a:r>
            <a:r>
              <a:rPr lang="bn-IN" sz="5400" dirty="0"/>
              <a:t> পদ্ধতি</a:t>
            </a:r>
            <a:endParaRPr lang="en-US" sz="54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1D32D6-A0BD-2E42-B829-1F99363890BD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DE9183E-D9F7-783F-AF81-B1F93EC8CF1E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CFC5441-DBB9-DAB8-000E-B3B55326A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26DA863-76A8-1598-F3EA-7F4B35B630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38592C9-8608-C4DC-F638-69862D6D611A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0" name="Content Placeholder 4">
              <a:extLst>
                <a:ext uri="{FF2B5EF4-FFF2-40B4-BE49-F238E27FC236}">
                  <a16:creationId xmlns:a16="http://schemas.microsoft.com/office/drawing/2014/main" id="{5FC93E06-4FC3-3E80-BE2F-6B36E7851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920341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6475D66-2E38-890D-C157-1B02BC981200}"/>
                  </a:ext>
                </a:extLst>
              </p14:cNvPr>
              <p14:cNvContentPartPr/>
              <p14:nvPr/>
            </p14:nvContentPartPr>
            <p14:xfrm>
              <a:off x="455040" y="43200"/>
              <a:ext cx="11708640" cy="59576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6475D66-2E38-890D-C157-1B02BC9812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8840" y="27000"/>
                <a:ext cx="11741040" cy="599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873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74E2A91-DBBE-5DAC-D1AE-EAF823C7352C}"/>
                  </a:ext>
                </a:extLst>
              </p14:cNvPr>
              <p14:cNvContentPartPr/>
              <p14:nvPr/>
            </p14:nvContentPartPr>
            <p14:xfrm>
              <a:off x="1731240" y="461160"/>
              <a:ext cx="6841440" cy="59130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74E2A91-DBBE-5DAC-D1AE-EAF823C735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15040" y="444960"/>
                <a:ext cx="6873840" cy="594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5699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6539C9E-B31B-F5F6-CF46-0A4C0FB03777}"/>
                  </a:ext>
                </a:extLst>
              </p14:cNvPr>
              <p14:cNvContentPartPr/>
              <p14:nvPr/>
            </p14:nvContentPartPr>
            <p14:xfrm>
              <a:off x="2515320" y="-360"/>
              <a:ext cx="8653320" cy="32839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6539C9E-B31B-F5F6-CF46-0A4C0FB037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99120" y="-16560"/>
                <a:ext cx="8685720" cy="331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6316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14C7A0-A02C-EAB4-6617-B9E684EAB084}"/>
                  </a:ext>
                </a:extLst>
              </p14:cNvPr>
              <p14:cNvContentPartPr/>
              <p14:nvPr/>
            </p14:nvContentPartPr>
            <p14:xfrm>
              <a:off x="887040" y="-360"/>
              <a:ext cx="11141280" cy="68032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14C7A0-A02C-EAB4-6617-B9E684EAB08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0840" y="-16560"/>
                <a:ext cx="11173680" cy="683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226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90205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322385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048429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67510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339122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292622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490B248-CAC8-2D23-B03E-ED38552B0B6F}"/>
                  </a:ext>
                </a:extLst>
              </p14:cNvPr>
              <p14:cNvContentPartPr/>
              <p14:nvPr/>
            </p14:nvContentPartPr>
            <p14:xfrm>
              <a:off x="520200" y="-360"/>
              <a:ext cx="11418120" cy="6858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490B248-CAC8-2D23-B03E-ED38552B0B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4000" y="-16560"/>
                <a:ext cx="11450520" cy="689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050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447312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916457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1784187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8220941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3144565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1224320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6096714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861212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9768695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946154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F9D6320-A745-1F8F-E3B3-C68BBC3C27CB}"/>
                  </a:ext>
                </a:extLst>
              </p14:cNvPr>
              <p14:cNvContentPartPr/>
              <p14:nvPr/>
            </p14:nvContentPartPr>
            <p14:xfrm>
              <a:off x="425520" y="19800"/>
              <a:ext cx="11218320" cy="60980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F9D6320-A745-1F8F-E3B3-C68BBC3C27C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9320" y="3600"/>
                <a:ext cx="11250720" cy="613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29734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53589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44950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9300205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7044283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6716115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878127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3482108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707291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603664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865828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153BA11-730C-8734-EF9D-B55FEC68D836}"/>
                  </a:ext>
                </a:extLst>
              </p14:cNvPr>
              <p14:cNvContentPartPr/>
              <p14:nvPr/>
            </p14:nvContentPartPr>
            <p14:xfrm>
              <a:off x="558360" y="-360"/>
              <a:ext cx="11621520" cy="6858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153BA11-730C-8734-EF9D-B55FEC68D83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2160" y="-16560"/>
                <a:ext cx="11653920" cy="689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78224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প্রশ্ন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1B991C5-83A6-D221-0A2C-95FDB311C029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93F528A-27B5-80F4-D60B-B55A49EABC8D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C6C7687-5777-53A9-2221-F4210957D7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C680E302-4BCA-8CAD-F9FA-B336F553EE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5E5E8DBD-972F-B2ED-8269-0F19E183089F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8420FC19-08C7-9895-2445-66815BD08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531642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DFE8A76-FAE6-8DEA-84E9-9491307D9413}"/>
                  </a:ext>
                </a:extLst>
              </p14:cNvPr>
              <p14:cNvContentPartPr/>
              <p14:nvPr/>
            </p14:nvContentPartPr>
            <p14:xfrm>
              <a:off x="389880" y="-360"/>
              <a:ext cx="11666160" cy="61808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DFE8A76-FAE6-8DEA-84E9-9491307D941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3680" y="-16560"/>
                <a:ext cx="11698560" cy="621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7401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2A15B9D-BD0F-B1A7-1168-93451C0EB726}"/>
                  </a:ext>
                </a:extLst>
              </p14:cNvPr>
              <p14:cNvContentPartPr/>
              <p14:nvPr/>
            </p14:nvContentPartPr>
            <p14:xfrm>
              <a:off x="568800" y="-360"/>
              <a:ext cx="11619000" cy="65052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2A15B9D-BD0F-B1A7-1168-93451C0EB72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2600" y="-16560"/>
                <a:ext cx="11651400" cy="653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2442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DBFAB15-D417-46F5-E535-6012DAD38CEB}"/>
                  </a:ext>
                </a:extLst>
              </p14:cNvPr>
              <p14:cNvContentPartPr/>
              <p14:nvPr/>
            </p14:nvContentPartPr>
            <p14:xfrm>
              <a:off x="2346120" y="468000"/>
              <a:ext cx="8276040" cy="48272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DBFAB15-D417-46F5-E535-6012DAD38CE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29920" y="451800"/>
                <a:ext cx="8308440" cy="485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5651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AF2FB88-FEB1-7BAC-2AAE-91EB2B88D523}"/>
                  </a:ext>
                </a:extLst>
              </p14:cNvPr>
              <p14:cNvContentPartPr/>
              <p14:nvPr/>
            </p14:nvContentPartPr>
            <p14:xfrm>
              <a:off x="751320" y="382680"/>
              <a:ext cx="11421360" cy="49788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AF2FB88-FEB1-7BAC-2AAE-91EB2B88D52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5120" y="366480"/>
                <a:ext cx="11453760" cy="501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71202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Temp" id="{ABB0FD77-7A1B-1844-A643-8C0028321333}" vid="{E68E3886-2554-394E-89D7-3894569483A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163</TotalTime>
  <Words>589</Words>
  <Application>Microsoft Macintosh PowerPoint</Application>
  <PresentationFormat>Widescreen</PresentationFormat>
  <Paragraphs>61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Calisto MT</vt:lpstr>
      <vt:lpstr>Wingdings 2</vt:lpstr>
      <vt:lpstr>Slate</vt:lpstr>
      <vt:lpstr> HSC’23 ICT free online class. </vt:lpstr>
      <vt:lpstr>৩য় অধ্যায় (ক) ১ম অংশ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প্রশ্ন?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Kowshique Roy</dc:title>
  <dc:creator>Kowshique Roy</dc:creator>
  <cp:lastModifiedBy>Kowshique Roy</cp:lastModifiedBy>
  <cp:revision>7</cp:revision>
  <dcterms:created xsi:type="dcterms:W3CDTF">2022-08-21T17:44:45Z</dcterms:created>
  <dcterms:modified xsi:type="dcterms:W3CDTF">2022-08-22T14:07:46Z</dcterms:modified>
</cp:coreProperties>
</file>